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DM Sans" pitchFamily="2" charset="0"/>
      <p:regular r:id="rId8"/>
    </p:embeddedFont>
    <p:embeddedFont>
      <p:font typeface="Open Sauce" panose="020B0604020202020204" charset="0"/>
      <p:regular r:id="rId9"/>
    </p:embeddedFont>
    <p:embeddedFont>
      <p:font typeface="Open Sauce Bold" panose="020B0604020202020204" charset="0"/>
      <p:regular r:id="rId10"/>
    </p:embeddedFont>
    <p:embeddedFont>
      <p:font typeface="Open Sauce Semi-Bold" panose="020B0604020202020204" charset="0"/>
      <p:regular r:id="rId11"/>
    </p:embeddedFont>
    <p:embeddedFont>
      <p:font typeface="Sedgwick Ave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8.jpeg"/><Relationship Id="rId2" Type="http://schemas.openxmlformats.org/officeDocument/2006/relationships/image" Target="../media/image9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1.jpe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7.png"/><Relationship Id="rId5" Type="http://schemas.openxmlformats.org/officeDocument/2006/relationships/image" Target="../media/image26.svg"/><Relationship Id="rId10" Type="http://schemas.openxmlformats.org/officeDocument/2006/relationships/image" Target="../media/image30.sv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10" Type="http://schemas.openxmlformats.org/officeDocument/2006/relationships/image" Target="../media/image7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88600" y="0"/>
            <a:ext cx="6599400" cy="8199230"/>
            <a:chOff x="0" y="0"/>
            <a:chExt cx="1738114" cy="21594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8114" cy="2159468"/>
            </a:xfrm>
            <a:custGeom>
              <a:avLst/>
              <a:gdLst/>
              <a:ahLst/>
              <a:cxnLst/>
              <a:rect l="l" t="t" r="r" b="b"/>
              <a:pathLst>
                <a:path w="1738114" h="2159468">
                  <a:moveTo>
                    <a:pt x="0" y="0"/>
                  </a:moveTo>
                  <a:lnTo>
                    <a:pt x="1738114" y="0"/>
                  </a:lnTo>
                  <a:lnTo>
                    <a:pt x="1738114" y="2159468"/>
                  </a:lnTo>
                  <a:lnTo>
                    <a:pt x="0" y="2159468"/>
                  </a:lnTo>
                  <a:close/>
                </a:path>
              </a:pathLst>
            </a:custGeom>
            <a:solidFill>
              <a:srgbClr val="1FBB7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738114" cy="2188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88600" y="8199230"/>
            <a:ext cx="6599400" cy="2087770"/>
            <a:chOff x="0" y="0"/>
            <a:chExt cx="1738114" cy="5498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38114" cy="549865"/>
            </a:xfrm>
            <a:custGeom>
              <a:avLst/>
              <a:gdLst/>
              <a:ahLst/>
              <a:cxnLst/>
              <a:rect l="l" t="t" r="r" b="b"/>
              <a:pathLst>
                <a:path w="1738114" h="549865">
                  <a:moveTo>
                    <a:pt x="0" y="0"/>
                  </a:moveTo>
                  <a:lnTo>
                    <a:pt x="1738114" y="0"/>
                  </a:lnTo>
                  <a:lnTo>
                    <a:pt x="1738114" y="549865"/>
                  </a:lnTo>
                  <a:lnTo>
                    <a:pt x="0" y="549865"/>
                  </a:lnTo>
                  <a:close/>
                </a:path>
              </a:pathLst>
            </a:custGeom>
            <a:solidFill>
              <a:srgbClr val="FEBE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738114" cy="5784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1670499">
            <a:off x="6564834" y="6134462"/>
            <a:ext cx="2566976" cy="2589635"/>
          </a:xfrm>
          <a:custGeom>
            <a:avLst/>
            <a:gdLst/>
            <a:ahLst/>
            <a:cxnLst/>
            <a:rect l="l" t="t" r="r" b="b"/>
            <a:pathLst>
              <a:path w="2566976" h="2589635">
                <a:moveTo>
                  <a:pt x="0" y="0"/>
                </a:moveTo>
                <a:lnTo>
                  <a:pt x="2566976" y="0"/>
                </a:lnTo>
                <a:lnTo>
                  <a:pt x="2566976" y="2589634"/>
                </a:lnTo>
                <a:lnTo>
                  <a:pt x="0" y="2589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688600" y="-1621840"/>
            <a:ext cx="7971083" cy="8103689"/>
          </a:xfrm>
          <a:custGeom>
            <a:avLst/>
            <a:gdLst/>
            <a:ahLst/>
            <a:cxnLst/>
            <a:rect l="l" t="t" r="r" b="b"/>
            <a:pathLst>
              <a:path w="7971083" h="8103689">
                <a:moveTo>
                  <a:pt x="0" y="0"/>
                </a:moveTo>
                <a:lnTo>
                  <a:pt x="7971083" y="0"/>
                </a:lnTo>
                <a:lnTo>
                  <a:pt x="7971083" y="8103690"/>
                </a:lnTo>
                <a:lnTo>
                  <a:pt x="0" y="8103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702425" y="1077120"/>
            <a:ext cx="6585575" cy="7144115"/>
          </a:xfrm>
          <a:custGeom>
            <a:avLst/>
            <a:gdLst/>
            <a:ahLst/>
            <a:cxnLst/>
            <a:rect l="l" t="t" r="r" b="b"/>
            <a:pathLst>
              <a:path w="6585575" h="7144115">
                <a:moveTo>
                  <a:pt x="0" y="0"/>
                </a:moveTo>
                <a:lnTo>
                  <a:pt x="6585575" y="0"/>
                </a:lnTo>
                <a:lnTo>
                  <a:pt x="6585575" y="7144115"/>
                </a:lnTo>
                <a:lnTo>
                  <a:pt x="0" y="71441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75011" y="399533"/>
            <a:ext cx="1258334" cy="1258334"/>
          </a:xfrm>
          <a:custGeom>
            <a:avLst/>
            <a:gdLst/>
            <a:ahLst/>
            <a:cxnLst/>
            <a:rect l="l" t="t" r="r" b="b"/>
            <a:pathLst>
              <a:path w="1258334" h="1258334">
                <a:moveTo>
                  <a:pt x="0" y="0"/>
                </a:moveTo>
                <a:lnTo>
                  <a:pt x="1258333" y="0"/>
                </a:lnTo>
                <a:lnTo>
                  <a:pt x="1258333" y="1258334"/>
                </a:lnTo>
                <a:lnTo>
                  <a:pt x="0" y="12583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77580" y="8221235"/>
            <a:ext cx="1385278" cy="138527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005049" y="9104374"/>
            <a:ext cx="4423270" cy="29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BIOMARKER DISCOVERY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6251" y="3007630"/>
            <a:ext cx="11312349" cy="3474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6"/>
              </a:lnSpc>
            </a:pPr>
            <a:r>
              <a:rPr lang="en-US" sz="7878" b="1" spc="-512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Stage-Wise Analysis of </a:t>
            </a:r>
          </a:p>
          <a:p>
            <a:pPr algn="l">
              <a:lnSpc>
                <a:spcPts val="6696"/>
              </a:lnSpc>
            </a:pPr>
            <a:endParaRPr lang="en-US" sz="7878" b="1" spc="-512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0" lvl="0" indent="0" algn="l">
              <a:lnSpc>
                <a:spcPts val="6696"/>
              </a:lnSpc>
            </a:pPr>
            <a:r>
              <a:rPr lang="en-US" sz="7878" b="1" spc="-512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Biomarkers: Impact of BMI, Age, Sex, and Race</a:t>
            </a:r>
          </a:p>
        </p:txBody>
      </p:sp>
      <p:sp>
        <p:nvSpPr>
          <p:cNvPr id="16" name="TextBox 16"/>
          <p:cNvSpPr txBox="1"/>
          <p:nvPr/>
        </p:nvSpPr>
        <p:spPr>
          <a:xfrm rot="-93689">
            <a:off x="487388" y="3757233"/>
            <a:ext cx="5952521" cy="98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99"/>
              </a:lnSpc>
            </a:pPr>
            <a:r>
              <a:rPr lang="en-US" sz="6499">
                <a:solidFill>
                  <a:srgbClr val="000000"/>
                </a:solidFill>
                <a:latin typeface="Sedgwick Ave"/>
                <a:ea typeface="Sedgwick Ave"/>
                <a:cs typeface="Sedgwick Ave"/>
                <a:sym typeface="Sedgwick Ave"/>
              </a:rPr>
              <a:t>Gastric Cancer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82548" y="8888474"/>
            <a:ext cx="398455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Presenter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82548" y="8459849"/>
            <a:ext cx="4976767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Nour Nahtay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3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39250" y="7346612"/>
            <a:ext cx="6443090" cy="3430945"/>
          </a:xfrm>
          <a:custGeom>
            <a:avLst/>
            <a:gdLst/>
            <a:ahLst/>
            <a:cxnLst/>
            <a:rect l="l" t="t" r="r" b="b"/>
            <a:pathLst>
              <a:path w="6443090" h="3430945">
                <a:moveTo>
                  <a:pt x="0" y="0"/>
                </a:moveTo>
                <a:lnTo>
                  <a:pt x="6443089" y="0"/>
                </a:lnTo>
                <a:lnTo>
                  <a:pt x="6443089" y="3430945"/>
                </a:lnTo>
                <a:lnTo>
                  <a:pt x="0" y="34309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5655435"/>
            <a:chOff x="0" y="0"/>
            <a:chExt cx="4816593" cy="14894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489497"/>
            </a:xfrm>
            <a:custGeom>
              <a:avLst/>
              <a:gdLst/>
              <a:ahLst/>
              <a:cxnLst/>
              <a:rect l="l" t="t" r="r" b="b"/>
              <a:pathLst>
                <a:path w="4816592" h="1489497">
                  <a:moveTo>
                    <a:pt x="0" y="0"/>
                  </a:moveTo>
                  <a:lnTo>
                    <a:pt x="4816592" y="0"/>
                  </a:lnTo>
                  <a:lnTo>
                    <a:pt x="4816592" y="1489497"/>
                  </a:lnTo>
                  <a:lnTo>
                    <a:pt x="0" y="1489497"/>
                  </a:lnTo>
                  <a:close/>
                </a:path>
              </a:pathLst>
            </a:custGeom>
            <a:solidFill>
              <a:srgbClr val="1FBB7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16593" cy="15180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0800000">
            <a:off x="8075605" y="2060193"/>
            <a:ext cx="4307533" cy="767524"/>
          </a:xfrm>
          <a:custGeom>
            <a:avLst/>
            <a:gdLst/>
            <a:ahLst/>
            <a:cxnLst/>
            <a:rect l="l" t="t" r="r" b="b"/>
            <a:pathLst>
              <a:path w="4307533" h="767524">
                <a:moveTo>
                  <a:pt x="0" y="0"/>
                </a:moveTo>
                <a:lnTo>
                  <a:pt x="4307533" y="0"/>
                </a:lnTo>
                <a:lnTo>
                  <a:pt x="4307533" y="767524"/>
                </a:lnTo>
                <a:lnTo>
                  <a:pt x="0" y="767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793758" y="3162041"/>
            <a:ext cx="3985668" cy="6922814"/>
            <a:chOff x="0" y="0"/>
            <a:chExt cx="5314224" cy="923041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5314224" cy="9230418"/>
              <a:chOff x="0" y="0"/>
              <a:chExt cx="1102762" cy="191541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102762" cy="1915416"/>
              </a:xfrm>
              <a:custGeom>
                <a:avLst/>
                <a:gdLst/>
                <a:ahLst/>
                <a:cxnLst/>
                <a:rect l="l" t="t" r="r" b="b"/>
                <a:pathLst>
                  <a:path w="1102762" h="1915416">
                    <a:moveTo>
                      <a:pt x="73961" y="0"/>
                    </a:moveTo>
                    <a:lnTo>
                      <a:pt x="1028801" y="0"/>
                    </a:lnTo>
                    <a:cubicBezTo>
                      <a:pt x="1069649" y="0"/>
                      <a:pt x="1102762" y="33113"/>
                      <a:pt x="1102762" y="73961"/>
                    </a:cubicBezTo>
                    <a:lnTo>
                      <a:pt x="1102762" y="1841456"/>
                    </a:lnTo>
                    <a:cubicBezTo>
                      <a:pt x="1102762" y="1861071"/>
                      <a:pt x="1094970" y="1879884"/>
                      <a:pt x="1081099" y="1893754"/>
                    </a:cubicBezTo>
                    <a:cubicBezTo>
                      <a:pt x="1067229" y="1907624"/>
                      <a:pt x="1048417" y="1915416"/>
                      <a:pt x="1028801" y="1915416"/>
                    </a:cubicBezTo>
                    <a:lnTo>
                      <a:pt x="73961" y="1915416"/>
                    </a:lnTo>
                    <a:cubicBezTo>
                      <a:pt x="54345" y="1915416"/>
                      <a:pt x="35533" y="1907624"/>
                      <a:pt x="21663" y="1893754"/>
                    </a:cubicBezTo>
                    <a:cubicBezTo>
                      <a:pt x="7792" y="1879884"/>
                      <a:pt x="0" y="1861071"/>
                      <a:pt x="0" y="1841456"/>
                    </a:cubicBezTo>
                    <a:lnTo>
                      <a:pt x="0" y="73961"/>
                    </a:lnTo>
                    <a:cubicBezTo>
                      <a:pt x="0" y="54345"/>
                      <a:pt x="7792" y="35533"/>
                      <a:pt x="21663" y="21663"/>
                    </a:cubicBezTo>
                    <a:cubicBezTo>
                      <a:pt x="35533" y="7792"/>
                      <a:pt x="54345" y="0"/>
                      <a:pt x="7396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28575"/>
                <a:ext cx="1102762" cy="194399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09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296872" y="359185"/>
              <a:ext cx="2590082" cy="1080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417"/>
                </a:lnSpc>
                <a:spcBef>
                  <a:spcPct val="0"/>
                </a:spcBef>
              </a:pPr>
              <a:r>
                <a:rPr lang="en-US" sz="5348" u="none">
                  <a:solidFill>
                    <a:srgbClr val="000000"/>
                  </a:solidFill>
                  <a:latin typeface="Sedgwick Ave"/>
                  <a:ea typeface="Sedgwick Ave"/>
                  <a:cs typeface="Sedgwick Ave"/>
                  <a:sym typeface="Sedgwick Ave"/>
                </a:rPr>
                <a:t>01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59397" y="6014486"/>
              <a:ext cx="3945278" cy="1708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93"/>
                </a:lnSpc>
              </a:pPr>
              <a:r>
                <a:rPr lang="en-US" sz="5521" b="1" spc="-469">
                  <a:solidFill>
                    <a:srgbClr val="00000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Nour Nahtay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97033" y="7652486"/>
              <a:ext cx="4056864" cy="452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41"/>
                </a:lnSpc>
              </a:pPr>
              <a:r>
                <a:rPr lang="en-US" sz="2379" spc="-218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Team Lead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011641" y="3162041"/>
            <a:ext cx="3985668" cy="6922814"/>
            <a:chOff x="0" y="0"/>
            <a:chExt cx="1102762" cy="191541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02762" cy="1915416"/>
            </a:xfrm>
            <a:custGeom>
              <a:avLst/>
              <a:gdLst/>
              <a:ahLst/>
              <a:cxnLst/>
              <a:rect l="l" t="t" r="r" b="b"/>
              <a:pathLst>
                <a:path w="1102762" h="1915416">
                  <a:moveTo>
                    <a:pt x="77698" y="0"/>
                  </a:moveTo>
                  <a:lnTo>
                    <a:pt x="1025064" y="0"/>
                  </a:lnTo>
                  <a:cubicBezTo>
                    <a:pt x="1067976" y="0"/>
                    <a:pt x="1102762" y="34786"/>
                    <a:pt x="1102762" y="77698"/>
                  </a:cubicBezTo>
                  <a:lnTo>
                    <a:pt x="1102762" y="1837719"/>
                  </a:lnTo>
                  <a:cubicBezTo>
                    <a:pt x="1102762" y="1858326"/>
                    <a:pt x="1094576" y="1878088"/>
                    <a:pt x="1080005" y="1892659"/>
                  </a:cubicBezTo>
                  <a:cubicBezTo>
                    <a:pt x="1065434" y="1907230"/>
                    <a:pt x="1045671" y="1915416"/>
                    <a:pt x="1025064" y="1915416"/>
                  </a:cubicBezTo>
                  <a:lnTo>
                    <a:pt x="77698" y="1915416"/>
                  </a:lnTo>
                  <a:cubicBezTo>
                    <a:pt x="34786" y="1915416"/>
                    <a:pt x="0" y="1880630"/>
                    <a:pt x="0" y="1837719"/>
                  </a:cubicBezTo>
                  <a:lnTo>
                    <a:pt x="0" y="77698"/>
                  </a:lnTo>
                  <a:cubicBezTo>
                    <a:pt x="0" y="34786"/>
                    <a:pt x="34786" y="0"/>
                    <a:pt x="7769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102762" cy="1943991"/>
            </a:xfrm>
            <a:prstGeom prst="rect">
              <a:avLst/>
            </a:prstGeom>
          </p:spPr>
          <p:txBody>
            <a:bodyPr lIns="48357" tIns="48357" rIns="48357" bIns="48357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229524" y="3162041"/>
            <a:ext cx="3985668" cy="6922814"/>
            <a:chOff x="0" y="0"/>
            <a:chExt cx="1102762" cy="191541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02762" cy="1915416"/>
            </a:xfrm>
            <a:custGeom>
              <a:avLst/>
              <a:gdLst/>
              <a:ahLst/>
              <a:cxnLst/>
              <a:rect l="l" t="t" r="r" b="b"/>
              <a:pathLst>
                <a:path w="1102762" h="1915416">
                  <a:moveTo>
                    <a:pt x="77698" y="0"/>
                  </a:moveTo>
                  <a:lnTo>
                    <a:pt x="1025064" y="0"/>
                  </a:lnTo>
                  <a:cubicBezTo>
                    <a:pt x="1067976" y="0"/>
                    <a:pt x="1102762" y="34786"/>
                    <a:pt x="1102762" y="77698"/>
                  </a:cubicBezTo>
                  <a:lnTo>
                    <a:pt x="1102762" y="1837719"/>
                  </a:lnTo>
                  <a:cubicBezTo>
                    <a:pt x="1102762" y="1858326"/>
                    <a:pt x="1094576" y="1878088"/>
                    <a:pt x="1080005" y="1892659"/>
                  </a:cubicBezTo>
                  <a:cubicBezTo>
                    <a:pt x="1065434" y="1907230"/>
                    <a:pt x="1045671" y="1915416"/>
                    <a:pt x="1025064" y="1915416"/>
                  </a:cubicBezTo>
                  <a:lnTo>
                    <a:pt x="77698" y="1915416"/>
                  </a:lnTo>
                  <a:cubicBezTo>
                    <a:pt x="34786" y="1915416"/>
                    <a:pt x="0" y="1880630"/>
                    <a:pt x="0" y="1837719"/>
                  </a:cubicBezTo>
                  <a:lnTo>
                    <a:pt x="0" y="77698"/>
                  </a:lnTo>
                  <a:cubicBezTo>
                    <a:pt x="0" y="34786"/>
                    <a:pt x="34786" y="0"/>
                    <a:pt x="7769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102762" cy="1943991"/>
            </a:xfrm>
            <a:prstGeom prst="rect">
              <a:avLst/>
            </a:prstGeom>
          </p:spPr>
          <p:txBody>
            <a:bodyPr lIns="48357" tIns="48357" rIns="48357" bIns="48357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447407" y="3162041"/>
            <a:ext cx="3985668" cy="6922814"/>
            <a:chOff x="0" y="0"/>
            <a:chExt cx="1102762" cy="191541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02762" cy="1915416"/>
            </a:xfrm>
            <a:custGeom>
              <a:avLst/>
              <a:gdLst/>
              <a:ahLst/>
              <a:cxnLst/>
              <a:rect l="l" t="t" r="r" b="b"/>
              <a:pathLst>
                <a:path w="1102762" h="1915416">
                  <a:moveTo>
                    <a:pt x="77698" y="0"/>
                  </a:moveTo>
                  <a:lnTo>
                    <a:pt x="1025064" y="0"/>
                  </a:lnTo>
                  <a:cubicBezTo>
                    <a:pt x="1067976" y="0"/>
                    <a:pt x="1102762" y="34786"/>
                    <a:pt x="1102762" y="77698"/>
                  </a:cubicBezTo>
                  <a:lnTo>
                    <a:pt x="1102762" y="1837719"/>
                  </a:lnTo>
                  <a:cubicBezTo>
                    <a:pt x="1102762" y="1858326"/>
                    <a:pt x="1094576" y="1878088"/>
                    <a:pt x="1080005" y="1892659"/>
                  </a:cubicBezTo>
                  <a:cubicBezTo>
                    <a:pt x="1065434" y="1907230"/>
                    <a:pt x="1045671" y="1915416"/>
                    <a:pt x="1025064" y="1915416"/>
                  </a:cubicBezTo>
                  <a:lnTo>
                    <a:pt x="77698" y="1915416"/>
                  </a:lnTo>
                  <a:cubicBezTo>
                    <a:pt x="34786" y="1915416"/>
                    <a:pt x="0" y="1880630"/>
                    <a:pt x="0" y="1837719"/>
                  </a:cubicBezTo>
                  <a:lnTo>
                    <a:pt x="0" y="77698"/>
                  </a:lnTo>
                  <a:cubicBezTo>
                    <a:pt x="0" y="34786"/>
                    <a:pt x="34786" y="0"/>
                    <a:pt x="7769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102762" cy="1943991"/>
            </a:xfrm>
            <a:prstGeom prst="rect">
              <a:avLst/>
            </a:prstGeom>
          </p:spPr>
          <p:txBody>
            <a:bodyPr lIns="48357" tIns="48357" rIns="48357" bIns="48357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6558824" y="2871811"/>
            <a:ext cx="1424652" cy="1567705"/>
          </a:xfrm>
          <a:custGeom>
            <a:avLst/>
            <a:gdLst/>
            <a:ahLst/>
            <a:cxnLst/>
            <a:rect l="l" t="t" r="r" b="b"/>
            <a:pathLst>
              <a:path w="1424652" h="1567705">
                <a:moveTo>
                  <a:pt x="0" y="0"/>
                </a:moveTo>
                <a:lnTo>
                  <a:pt x="1424652" y="0"/>
                </a:lnTo>
                <a:lnTo>
                  <a:pt x="1424652" y="1567705"/>
                </a:lnTo>
                <a:lnTo>
                  <a:pt x="0" y="15677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5574293" y="1690306"/>
            <a:ext cx="16004717" cy="1015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24"/>
              </a:lnSpc>
            </a:pPr>
            <a:r>
              <a:rPr lang="en-US" sz="8499" b="1" spc="-552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Meet The Team</a:t>
            </a:r>
          </a:p>
        </p:txBody>
      </p:sp>
      <p:sp>
        <p:nvSpPr>
          <p:cNvPr id="25" name="Freeform 25"/>
          <p:cNvSpPr/>
          <p:nvPr/>
        </p:nvSpPr>
        <p:spPr>
          <a:xfrm>
            <a:off x="3674854" y="1083383"/>
            <a:ext cx="11443681" cy="1622922"/>
          </a:xfrm>
          <a:custGeom>
            <a:avLst/>
            <a:gdLst/>
            <a:ahLst/>
            <a:cxnLst/>
            <a:rect l="l" t="t" r="r" b="b"/>
            <a:pathLst>
              <a:path w="11443681" h="1622922">
                <a:moveTo>
                  <a:pt x="0" y="0"/>
                </a:moveTo>
                <a:lnTo>
                  <a:pt x="11443681" y="0"/>
                </a:lnTo>
                <a:lnTo>
                  <a:pt x="11443681" y="1622922"/>
                </a:lnTo>
                <a:lnTo>
                  <a:pt x="0" y="16229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92397" y="92397"/>
            <a:ext cx="4382880" cy="3283176"/>
          </a:xfrm>
          <a:custGeom>
            <a:avLst/>
            <a:gdLst/>
            <a:ahLst/>
            <a:cxnLst/>
            <a:rect l="l" t="t" r="r" b="b"/>
            <a:pathLst>
              <a:path w="4382880" h="3283176">
                <a:moveTo>
                  <a:pt x="0" y="0"/>
                </a:moveTo>
                <a:lnTo>
                  <a:pt x="4382880" y="0"/>
                </a:lnTo>
                <a:lnTo>
                  <a:pt x="4382880" y="3283176"/>
                </a:lnTo>
                <a:lnTo>
                  <a:pt x="0" y="32831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7" name="Group 27"/>
          <p:cNvGrpSpPr/>
          <p:nvPr/>
        </p:nvGrpSpPr>
        <p:grpSpPr>
          <a:xfrm>
            <a:off x="1271368" y="4316163"/>
            <a:ext cx="3030449" cy="3030449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8758" y="0"/>
                  </a:moveTo>
                  <a:lnTo>
                    <a:pt x="754042" y="0"/>
                  </a:lnTo>
                  <a:cubicBezTo>
                    <a:pt x="786493" y="0"/>
                    <a:pt x="812800" y="26307"/>
                    <a:pt x="812800" y="58758"/>
                  </a:cubicBezTo>
                  <a:lnTo>
                    <a:pt x="812800" y="754042"/>
                  </a:lnTo>
                  <a:cubicBezTo>
                    <a:pt x="812800" y="786493"/>
                    <a:pt x="786493" y="812800"/>
                    <a:pt x="754042" y="812800"/>
                  </a:cubicBezTo>
                  <a:lnTo>
                    <a:pt x="58758" y="812800"/>
                  </a:lnTo>
                  <a:cubicBezTo>
                    <a:pt x="26307" y="812800"/>
                    <a:pt x="0" y="786493"/>
                    <a:pt x="0" y="754042"/>
                  </a:cubicBezTo>
                  <a:lnTo>
                    <a:pt x="0" y="58758"/>
                  </a:lnTo>
                  <a:cubicBezTo>
                    <a:pt x="0" y="26307"/>
                    <a:pt x="26307" y="0"/>
                    <a:pt x="58758" y="0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460935" y="4316163"/>
            <a:ext cx="3030449" cy="3030449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8758" y="0"/>
                  </a:moveTo>
                  <a:lnTo>
                    <a:pt x="754042" y="0"/>
                  </a:lnTo>
                  <a:cubicBezTo>
                    <a:pt x="786493" y="0"/>
                    <a:pt x="812800" y="26307"/>
                    <a:pt x="812800" y="58758"/>
                  </a:cubicBezTo>
                  <a:lnTo>
                    <a:pt x="812800" y="754042"/>
                  </a:lnTo>
                  <a:cubicBezTo>
                    <a:pt x="812800" y="786493"/>
                    <a:pt x="786493" y="812800"/>
                    <a:pt x="754042" y="812800"/>
                  </a:cubicBezTo>
                  <a:lnTo>
                    <a:pt x="58758" y="812800"/>
                  </a:lnTo>
                  <a:cubicBezTo>
                    <a:pt x="26307" y="812800"/>
                    <a:pt x="0" y="786493"/>
                    <a:pt x="0" y="754042"/>
                  </a:cubicBezTo>
                  <a:lnTo>
                    <a:pt x="0" y="58758"/>
                  </a:lnTo>
                  <a:cubicBezTo>
                    <a:pt x="0" y="26307"/>
                    <a:pt x="26307" y="0"/>
                    <a:pt x="58758" y="0"/>
                  </a:cubicBez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879515" y="4316163"/>
            <a:ext cx="3030449" cy="3030449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8758" y="0"/>
                  </a:moveTo>
                  <a:lnTo>
                    <a:pt x="754042" y="0"/>
                  </a:lnTo>
                  <a:cubicBezTo>
                    <a:pt x="786493" y="0"/>
                    <a:pt x="812800" y="26307"/>
                    <a:pt x="812800" y="58758"/>
                  </a:cubicBezTo>
                  <a:lnTo>
                    <a:pt x="812800" y="754042"/>
                  </a:lnTo>
                  <a:cubicBezTo>
                    <a:pt x="812800" y="786493"/>
                    <a:pt x="786493" y="812800"/>
                    <a:pt x="754042" y="812800"/>
                  </a:cubicBezTo>
                  <a:lnTo>
                    <a:pt x="58758" y="812800"/>
                  </a:lnTo>
                  <a:cubicBezTo>
                    <a:pt x="26307" y="812800"/>
                    <a:pt x="0" y="786493"/>
                    <a:pt x="0" y="754042"/>
                  </a:cubicBezTo>
                  <a:lnTo>
                    <a:pt x="0" y="58758"/>
                  </a:lnTo>
                  <a:cubicBezTo>
                    <a:pt x="0" y="26307"/>
                    <a:pt x="26307" y="0"/>
                    <a:pt x="58758" y="0"/>
                  </a:cubicBezTo>
                  <a:close/>
                </a:path>
              </a:pathLst>
            </a:custGeom>
            <a:blipFill>
              <a:blip r:embed="rId14"/>
              <a:stretch>
                <a:fillRect t="-97" b="-9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097398" y="4316163"/>
            <a:ext cx="3030449" cy="3030449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8758" y="0"/>
                  </a:moveTo>
                  <a:lnTo>
                    <a:pt x="754042" y="0"/>
                  </a:lnTo>
                  <a:cubicBezTo>
                    <a:pt x="786493" y="0"/>
                    <a:pt x="812800" y="26307"/>
                    <a:pt x="812800" y="58758"/>
                  </a:cubicBezTo>
                  <a:lnTo>
                    <a:pt x="812800" y="754042"/>
                  </a:lnTo>
                  <a:cubicBezTo>
                    <a:pt x="812800" y="786493"/>
                    <a:pt x="786493" y="812800"/>
                    <a:pt x="754042" y="812800"/>
                  </a:cubicBezTo>
                  <a:lnTo>
                    <a:pt x="58758" y="812800"/>
                  </a:lnTo>
                  <a:cubicBezTo>
                    <a:pt x="26307" y="812800"/>
                    <a:pt x="0" y="786493"/>
                    <a:pt x="0" y="754042"/>
                  </a:cubicBezTo>
                  <a:lnTo>
                    <a:pt x="0" y="58758"/>
                  </a:lnTo>
                  <a:cubicBezTo>
                    <a:pt x="0" y="26307"/>
                    <a:pt x="26307" y="0"/>
                    <a:pt x="58758" y="0"/>
                  </a:cubicBez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5234295" y="3431430"/>
            <a:ext cx="1942562" cy="81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17"/>
              </a:lnSpc>
              <a:spcBef>
                <a:spcPct val="0"/>
              </a:spcBef>
            </a:pPr>
            <a:r>
              <a:rPr lang="en-US" sz="5348" u="none">
                <a:solidFill>
                  <a:srgbClr val="000000"/>
                </a:solidFill>
                <a:latin typeface="Sedgwick Ave"/>
                <a:ea typeface="Sedgwick Ave"/>
                <a:cs typeface="Sedgwick Ave"/>
                <a:sym typeface="Sedgwick Ave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496680" y="7691955"/>
            <a:ext cx="2958959" cy="1233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93"/>
              </a:lnSpc>
            </a:pPr>
            <a:r>
              <a:rPr lang="en-US" sz="5521" b="1" spc="-469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Merylin Ogunlola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384415" y="8944622"/>
            <a:ext cx="3042648" cy="334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41"/>
              </a:lnSpc>
            </a:pPr>
            <a:r>
              <a:rPr lang="en-US" sz="2379" spc="-21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Co-Leader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452178" y="3431430"/>
            <a:ext cx="1942562" cy="81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17"/>
              </a:lnSpc>
              <a:spcBef>
                <a:spcPct val="0"/>
              </a:spcBef>
            </a:pPr>
            <a:r>
              <a:rPr lang="en-US" sz="5348" u="none">
                <a:solidFill>
                  <a:srgbClr val="000000"/>
                </a:solidFill>
                <a:latin typeface="Sedgwick Ave"/>
                <a:ea typeface="Sedgwick Ave"/>
                <a:cs typeface="Sedgwick Ave"/>
                <a:sym typeface="Sedgwick Ave"/>
              </a:rPr>
              <a:t>03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649071" y="7720530"/>
            <a:ext cx="2958959" cy="1233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93"/>
              </a:lnSpc>
            </a:pPr>
            <a:r>
              <a:rPr lang="en-US" sz="5521" b="1" spc="-469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Titilola Shittu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602298" y="8906168"/>
            <a:ext cx="3042648" cy="334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41"/>
              </a:lnSpc>
            </a:pPr>
            <a:r>
              <a:rPr lang="en-US" sz="2379" spc="-21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Writing/ Quality Assurance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670061" y="3431430"/>
            <a:ext cx="1942562" cy="810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17"/>
              </a:lnSpc>
              <a:spcBef>
                <a:spcPct val="0"/>
              </a:spcBef>
            </a:pPr>
            <a:r>
              <a:rPr lang="en-US" sz="5348" u="none">
                <a:solidFill>
                  <a:srgbClr val="000000"/>
                </a:solidFill>
                <a:latin typeface="Sedgwick Ave"/>
                <a:ea typeface="Sedgwick Ave"/>
                <a:cs typeface="Sedgwick Ave"/>
                <a:sym typeface="Sedgwick Ave"/>
              </a:rPr>
              <a:t>04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866954" y="7720530"/>
            <a:ext cx="2958959" cy="1233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93"/>
              </a:lnSpc>
            </a:pPr>
            <a:r>
              <a:rPr lang="en-US" sz="5521" b="1" spc="-469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Rutuja Pangare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820181" y="8906168"/>
            <a:ext cx="3042648" cy="334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41"/>
              </a:lnSpc>
            </a:pPr>
            <a:r>
              <a:rPr lang="en-US" sz="2379" spc="-21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Code-Writing</a:t>
            </a:r>
          </a:p>
        </p:txBody>
      </p:sp>
      <p:sp>
        <p:nvSpPr>
          <p:cNvPr id="44" name="Freeform 44"/>
          <p:cNvSpPr/>
          <p:nvPr/>
        </p:nvSpPr>
        <p:spPr>
          <a:xfrm>
            <a:off x="16630133" y="251717"/>
            <a:ext cx="1258334" cy="1258334"/>
          </a:xfrm>
          <a:custGeom>
            <a:avLst/>
            <a:gdLst/>
            <a:ahLst/>
            <a:cxnLst/>
            <a:rect l="l" t="t" r="r" b="b"/>
            <a:pathLst>
              <a:path w="1258334" h="1258334">
                <a:moveTo>
                  <a:pt x="0" y="0"/>
                </a:moveTo>
                <a:lnTo>
                  <a:pt x="1258334" y="0"/>
                </a:lnTo>
                <a:lnTo>
                  <a:pt x="1258334" y="1258334"/>
                </a:lnTo>
                <a:lnTo>
                  <a:pt x="0" y="125833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87155" y="3568198"/>
            <a:ext cx="10141178" cy="5400177"/>
          </a:xfrm>
          <a:custGeom>
            <a:avLst/>
            <a:gdLst/>
            <a:ahLst/>
            <a:cxnLst/>
            <a:rect l="l" t="t" r="r" b="b"/>
            <a:pathLst>
              <a:path w="10141178" h="5400177">
                <a:moveTo>
                  <a:pt x="0" y="0"/>
                </a:moveTo>
                <a:lnTo>
                  <a:pt x="10141177" y="0"/>
                </a:lnTo>
                <a:lnTo>
                  <a:pt x="10141177" y="5400177"/>
                </a:lnTo>
                <a:lnTo>
                  <a:pt x="0" y="5400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3163672"/>
            <a:ext cx="9661595" cy="7114448"/>
          </a:xfrm>
          <a:custGeom>
            <a:avLst/>
            <a:gdLst/>
            <a:ahLst/>
            <a:cxnLst/>
            <a:rect l="l" t="t" r="r" b="b"/>
            <a:pathLst>
              <a:path w="9661595" h="7114448">
                <a:moveTo>
                  <a:pt x="0" y="0"/>
                </a:moveTo>
                <a:lnTo>
                  <a:pt x="9661595" y="0"/>
                </a:lnTo>
                <a:lnTo>
                  <a:pt x="9661595" y="7114448"/>
                </a:lnTo>
                <a:lnTo>
                  <a:pt x="0" y="7114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661595" y="4051935"/>
            <a:ext cx="7842670" cy="973834"/>
            <a:chOff x="0" y="0"/>
            <a:chExt cx="10456893" cy="1298446"/>
          </a:xfrm>
        </p:grpSpPr>
        <p:sp>
          <p:nvSpPr>
            <p:cNvPr id="5" name="Freeform 5"/>
            <p:cNvSpPr/>
            <p:nvPr/>
          </p:nvSpPr>
          <p:spPr>
            <a:xfrm>
              <a:off x="0" y="176047"/>
              <a:ext cx="849282" cy="946351"/>
            </a:xfrm>
            <a:custGeom>
              <a:avLst/>
              <a:gdLst/>
              <a:ahLst/>
              <a:cxnLst/>
              <a:rect l="l" t="t" r="r" b="b"/>
              <a:pathLst>
                <a:path w="849282" h="946351">
                  <a:moveTo>
                    <a:pt x="0" y="0"/>
                  </a:moveTo>
                  <a:lnTo>
                    <a:pt x="849282" y="0"/>
                  </a:lnTo>
                  <a:lnTo>
                    <a:pt x="849282" y="946351"/>
                  </a:lnTo>
                  <a:lnTo>
                    <a:pt x="0" y="946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4" r="-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38277" y="436934"/>
              <a:ext cx="372729" cy="449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92"/>
                </a:lnSpc>
                <a:spcBef>
                  <a:spcPct val="0"/>
                </a:spcBef>
              </a:pPr>
              <a:r>
                <a:rPr lang="en-US" sz="2066">
                  <a:solidFill>
                    <a:srgbClr val="000000"/>
                  </a:solidFill>
                  <a:latin typeface="Sedgwick Ave"/>
                  <a:ea typeface="Sedgwick Ave"/>
                  <a:cs typeface="Sedgwick Ave"/>
                  <a:sym typeface="Sedgwick Ave"/>
                </a:rPr>
                <a:t>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48147" y="133350"/>
              <a:ext cx="9208746" cy="1165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1"/>
                </a:lnSpc>
              </a:pPr>
              <a:r>
                <a:rPr lang="en-US" sz="3799" spc="-273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Explore</a:t>
              </a:r>
              <a:r>
                <a:rPr lang="en-US" sz="3799" spc="-273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  <a:hlinkClick r:id="rId8" action="ppaction://hlinksldjump"/>
                </a:rPr>
                <a:t> </a:t>
              </a:r>
              <a:r>
                <a:rPr lang="en-US" sz="3799" spc="-273" dirty="0" err="1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obseity</a:t>
              </a:r>
              <a:r>
                <a:rPr lang="en-US" sz="3799" spc="-273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as a risk factor for stomach cancer</a:t>
              </a:r>
            </a:p>
          </p:txBody>
        </p:sp>
      </p:grpSp>
      <p:sp>
        <p:nvSpPr>
          <p:cNvPr id="8" name="Freeform 8"/>
          <p:cNvSpPr/>
          <p:nvPr/>
        </p:nvSpPr>
        <p:spPr>
          <a:xfrm rot="-396728" flipH="1">
            <a:off x="15350365" y="-231887"/>
            <a:ext cx="3411859" cy="3339357"/>
          </a:xfrm>
          <a:custGeom>
            <a:avLst/>
            <a:gdLst/>
            <a:ahLst/>
            <a:cxnLst/>
            <a:rect l="l" t="t" r="r" b="b"/>
            <a:pathLst>
              <a:path w="3411859" h="3339357">
                <a:moveTo>
                  <a:pt x="3411859" y="0"/>
                </a:moveTo>
                <a:lnTo>
                  <a:pt x="0" y="0"/>
                </a:lnTo>
                <a:lnTo>
                  <a:pt x="0" y="3339357"/>
                </a:lnTo>
                <a:lnTo>
                  <a:pt x="3411859" y="3339357"/>
                </a:lnTo>
                <a:lnTo>
                  <a:pt x="3411859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028700" y="823825"/>
            <a:ext cx="12692476" cy="1975517"/>
            <a:chOff x="0" y="0"/>
            <a:chExt cx="16923301" cy="263402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16923301" cy="171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199"/>
                </a:lnSpc>
              </a:pPr>
              <a:r>
                <a:rPr lang="en-US" sz="8499" b="1" spc="-424">
                  <a:solidFill>
                    <a:srgbClr val="00000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So, What’s the Problem?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015989"/>
              <a:ext cx="16923301" cy="618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What are we attempting to solve?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661595" y="5247608"/>
            <a:ext cx="7842670" cy="973834"/>
            <a:chOff x="0" y="0"/>
            <a:chExt cx="10456893" cy="1298446"/>
          </a:xfrm>
        </p:grpSpPr>
        <p:sp>
          <p:nvSpPr>
            <p:cNvPr id="13" name="Freeform 13"/>
            <p:cNvSpPr/>
            <p:nvPr/>
          </p:nvSpPr>
          <p:spPr>
            <a:xfrm>
              <a:off x="0" y="176047"/>
              <a:ext cx="849282" cy="946351"/>
            </a:xfrm>
            <a:custGeom>
              <a:avLst/>
              <a:gdLst/>
              <a:ahLst/>
              <a:cxnLst/>
              <a:rect l="l" t="t" r="r" b="b"/>
              <a:pathLst>
                <a:path w="849282" h="946351">
                  <a:moveTo>
                    <a:pt x="0" y="0"/>
                  </a:moveTo>
                  <a:lnTo>
                    <a:pt x="849282" y="0"/>
                  </a:lnTo>
                  <a:lnTo>
                    <a:pt x="849282" y="946351"/>
                  </a:lnTo>
                  <a:lnTo>
                    <a:pt x="0" y="946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4" r="-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38277" y="436934"/>
              <a:ext cx="372729" cy="449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92"/>
                </a:lnSpc>
                <a:spcBef>
                  <a:spcPct val="0"/>
                </a:spcBef>
              </a:pPr>
              <a:r>
                <a:rPr lang="en-US" sz="2066">
                  <a:solidFill>
                    <a:srgbClr val="000000"/>
                  </a:solidFill>
                  <a:latin typeface="Sedgwick Ave"/>
                  <a:ea typeface="Sedgwick Ave"/>
                  <a:cs typeface="Sedgwick Ave"/>
                  <a:sym typeface="Sedgwick Ave"/>
                </a:rPr>
                <a:t>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48147" y="133350"/>
              <a:ext cx="9208746" cy="1165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1"/>
                </a:lnSpc>
              </a:pPr>
              <a:r>
                <a:rPr lang="en-US" sz="3799" spc="-273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Address the Lack of Race-Based studies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661595" y="6440518"/>
            <a:ext cx="7842670" cy="1373884"/>
            <a:chOff x="0" y="0"/>
            <a:chExt cx="10456893" cy="1831846"/>
          </a:xfrm>
        </p:grpSpPr>
        <p:sp>
          <p:nvSpPr>
            <p:cNvPr id="17" name="Freeform 17"/>
            <p:cNvSpPr/>
            <p:nvPr/>
          </p:nvSpPr>
          <p:spPr>
            <a:xfrm>
              <a:off x="0" y="176047"/>
              <a:ext cx="849282" cy="946351"/>
            </a:xfrm>
            <a:custGeom>
              <a:avLst/>
              <a:gdLst/>
              <a:ahLst/>
              <a:cxnLst/>
              <a:rect l="l" t="t" r="r" b="b"/>
              <a:pathLst>
                <a:path w="849282" h="946351">
                  <a:moveTo>
                    <a:pt x="0" y="0"/>
                  </a:moveTo>
                  <a:lnTo>
                    <a:pt x="849282" y="0"/>
                  </a:lnTo>
                  <a:lnTo>
                    <a:pt x="849282" y="946351"/>
                  </a:lnTo>
                  <a:lnTo>
                    <a:pt x="0" y="946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4" r="-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38277" y="436934"/>
              <a:ext cx="372729" cy="449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92"/>
                </a:lnSpc>
                <a:spcBef>
                  <a:spcPct val="0"/>
                </a:spcBef>
              </a:pPr>
              <a:r>
                <a:rPr lang="en-US" sz="2066">
                  <a:solidFill>
                    <a:srgbClr val="000000"/>
                  </a:solidFill>
                  <a:latin typeface="Sedgwick Ave"/>
                  <a:ea typeface="Sedgwick Ave"/>
                  <a:cs typeface="Sedgwick Ave"/>
                  <a:sym typeface="Sedgwick Ave"/>
                </a:rPr>
                <a:t>3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48147" y="133350"/>
              <a:ext cx="9208746" cy="16984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1"/>
                </a:lnSpc>
              </a:pPr>
              <a:r>
                <a:rPr lang="en-US" sz="3799" spc="-273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Understand the Anatomical Difference Between Sexes and their role in susceptibility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16630133" y="8629133"/>
            <a:ext cx="1258334" cy="1258334"/>
          </a:xfrm>
          <a:custGeom>
            <a:avLst/>
            <a:gdLst/>
            <a:ahLst/>
            <a:cxnLst/>
            <a:rect l="l" t="t" r="r" b="b"/>
            <a:pathLst>
              <a:path w="1258334" h="1258334">
                <a:moveTo>
                  <a:pt x="0" y="0"/>
                </a:moveTo>
                <a:lnTo>
                  <a:pt x="1258334" y="0"/>
                </a:lnTo>
                <a:lnTo>
                  <a:pt x="1258334" y="1258334"/>
                </a:lnTo>
                <a:lnTo>
                  <a:pt x="0" y="125833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BB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48577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2436837"/>
                  </a:lnTo>
                  <a:cubicBezTo>
                    <a:pt x="4545659" y="2441792"/>
                    <a:pt x="4541643" y="2445808"/>
                    <a:pt x="4536688" y="2445808"/>
                  </a:cubicBezTo>
                  <a:lnTo>
                    <a:pt x="8971" y="2445808"/>
                  </a:lnTo>
                  <a:cubicBezTo>
                    <a:pt x="4017" y="2445808"/>
                    <a:pt x="0" y="2441792"/>
                    <a:pt x="0" y="2436837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928729" y="796383"/>
            <a:ext cx="14330571" cy="8694235"/>
          </a:xfrm>
          <a:custGeom>
            <a:avLst/>
            <a:gdLst/>
            <a:ahLst/>
            <a:cxnLst/>
            <a:rect l="l" t="t" r="r" b="b"/>
            <a:pathLst>
              <a:path w="14330571" h="8694235">
                <a:moveTo>
                  <a:pt x="0" y="0"/>
                </a:moveTo>
                <a:lnTo>
                  <a:pt x="14330571" y="0"/>
                </a:lnTo>
                <a:lnTo>
                  <a:pt x="14330571" y="8694234"/>
                </a:lnTo>
                <a:lnTo>
                  <a:pt x="0" y="86942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21" b="-108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569272">
            <a:off x="15362002" y="485775"/>
            <a:ext cx="2411648" cy="3084666"/>
          </a:xfrm>
          <a:custGeom>
            <a:avLst/>
            <a:gdLst/>
            <a:ahLst/>
            <a:cxnLst/>
            <a:rect l="l" t="t" r="r" b="b"/>
            <a:pathLst>
              <a:path w="2411648" h="3084666">
                <a:moveTo>
                  <a:pt x="0" y="0"/>
                </a:moveTo>
                <a:lnTo>
                  <a:pt x="2411648" y="0"/>
                </a:lnTo>
                <a:lnTo>
                  <a:pt x="2411648" y="3084666"/>
                </a:lnTo>
                <a:lnTo>
                  <a:pt x="0" y="3084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338790" y="-338790"/>
            <a:ext cx="4382880" cy="3283176"/>
          </a:xfrm>
          <a:custGeom>
            <a:avLst/>
            <a:gdLst/>
            <a:ahLst/>
            <a:cxnLst/>
            <a:rect l="l" t="t" r="r" b="b"/>
            <a:pathLst>
              <a:path w="4382880" h="3283176">
                <a:moveTo>
                  <a:pt x="0" y="0"/>
                </a:moveTo>
                <a:lnTo>
                  <a:pt x="4382880" y="0"/>
                </a:lnTo>
                <a:lnTo>
                  <a:pt x="4382880" y="3283175"/>
                </a:lnTo>
                <a:lnTo>
                  <a:pt x="0" y="3283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307330" y="3184208"/>
            <a:ext cx="2675572" cy="662940"/>
            <a:chOff x="0" y="0"/>
            <a:chExt cx="3567430" cy="883920"/>
          </a:xfrm>
        </p:grpSpPr>
        <p:sp>
          <p:nvSpPr>
            <p:cNvPr id="9" name="Freeform 9"/>
            <p:cNvSpPr/>
            <p:nvPr/>
          </p:nvSpPr>
          <p:spPr>
            <a:xfrm>
              <a:off x="49530" y="35560"/>
              <a:ext cx="3469640" cy="814070"/>
            </a:xfrm>
            <a:custGeom>
              <a:avLst/>
              <a:gdLst/>
              <a:ahLst/>
              <a:cxnLst/>
              <a:rect l="l" t="t" r="r" b="b"/>
              <a:pathLst>
                <a:path w="3469640" h="814070">
                  <a:moveTo>
                    <a:pt x="2306320" y="265430"/>
                  </a:moveTo>
                  <a:cubicBezTo>
                    <a:pt x="2007870" y="218440"/>
                    <a:pt x="1734820" y="119380"/>
                    <a:pt x="1714500" y="147320"/>
                  </a:cubicBezTo>
                  <a:cubicBezTo>
                    <a:pt x="1704340" y="160020"/>
                    <a:pt x="1734820" y="201930"/>
                    <a:pt x="1758950" y="222250"/>
                  </a:cubicBezTo>
                  <a:cubicBezTo>
                    <a:pt x="1794510" y="252730"/>
                    <a:pt x="1866900" y="267970"/>
                    <a:pt x="1921510" y="288290"/>
                  </a:cubicBezTo>
                  <a:cubicBezTo>
                    <a:pt x="1976120" y="307340"/>
                    <a:pt x="2021840" y="323850"/>
                    <a:pt x="2085340" y="341630"/>
                  </a:cubicBezTo>
                  <a:cubicBezTo>
                    <a:pt x="2175510" y="365760"/>
                    <a:pt x="2364740" y="384810"/>
                    <a:pt x="2414270" y="414020"/>
                  </a:cubicBezTo>
                  <a:cubicBezTo>
                    <a:pt x="2433320" y="425450"/>
                    <a:pt x="2439670" y="438150"/>
                    <a:pt x="2444750" y="450850"/>
                  </a:cubicBezTo>
                  <a:cubicBezTo>
                    <a:pt x="2448560" y="459740"/>
                    <a:pt x="2449830" y="471170"/>
                    <a:pt x="2447290" y="481330"/>
                  </a:cubicBezTo>
                  <a:cubicBezTo>
                    <a:pt x="2444750" y="494030"/>
                    <a:pt x="2434590" y="513080"/>
                    <a:pt x="2424430" y="521970"/>
                  </a:cubicBezTo>
                  <a:cubicBezTo>
                    <a:pt x="2416810" y="529590"/>
                    <a:pt x="2413000" y="532130"/>
                    <a:pt x="2396490" y="535940"/>
                  </a:cubicBezTo>
                  <a:cubicBezTo>
                    <a:pt x="2317750" y="552450"/>
                    <a:pt x="1846580" y="501650"/>
                    <a:pt x="1664970" y="504190"/>
                  </a:cubicBezTo>
                  <a:cubicBezTo>
                    <a:pt x="1557020" y="506730"/>
                    <a:pt x="1493520" y="514350"/>
                    <a:pt x="1405890" y="525780"/>
                  </a:cubicBezTo>
                  <a:cubicBezTo>
                    <a:pt x="1314450" y="537210"/>
                    <a:pt x="1179830" y="551180"/>
                    <a:pt x="1127760" y="572770"/>
                  </a:cubicBezTo>
                  <a:cubicBezTo>
                    <a:pt x="1104900" y="581660"/>
                    <a:pt x="1098550" y="603250"/>
                    <a:pt x="1082040" y="604520"/>
                  </a:cubicBezTo>
                  <a:cubicBezTo>
                    <a:pt x="1065530" y="607060"/>
                    <a:pt x="1038860" y="598170"/>
                    <a:pt x="1027430" y="585470"/>
                  </a:cubicBezTo>
                  <a:cubicBezTo>
                    <a:pt x="1016000" y="572770"/>
                    <a:pt x="1010920" y="543560"/>
                    <a:pt x="1012190" y="528320"/>
                  </a:cubicBezTo>
                  <a:cubicBezTo>
                    <a:pt x="1013460" y="518160"/>
                    <a:pt x="1018540" y="509270"/>
                    <a:pt x="1026160" y="501650"/>
                  </a:cubicBezTo>
                  <a:cubicBezTo>
                    <a:pt x="1035050" y="492760"/>
                    <a:pt x="1046480" y="482600"/>
                    <a:pt x="1065530" y="480060"/>
                  </a:cubicBezTo>
                  <a:cubicBezTo>
                    <a:pt x="1109980" y="476250"/>
                    <a:pt x="1219200" y="530860"/>
                    <a:pt x="1297940" y="549910"/>
                  </a:cubicBezTo>
                  <a:cubicBezTo>
                    <a:pt x="1375410" y="568960"/>
                    <a:pt x="1446530" y="584200"/>
                    <a:pt x="1531620" y="594360"/>
                  </a:cubicBezTo>
                  <a:cubicBezTo>
                    <a:pt x="1633220" y="607060"/>
                    <a:pt x="1725930" y="609600"/>
                    <a:pt x="1863090" y="614680"/>
                  </a:cubicBezTo>
                  <a:cubicBezTo>
                    <a:pt x="2085340" y="622300"/>
                    <a:pt x="2637790" y="607060"/>
                    <a:pt x="2740660" y="627380"/>
                  </a:cubicBezTo>
                  <a:cubicBezTo>
                    <a:pt x="2762250" y="631190"/>
                    <a:pt x="2769870" y="633730"/>
                    <a:pt x="2780030" y="642620"/>
                  </a:cubicBezTo>
                  <a:cubicBezTo>
                    <a:pt x="2790190" y="651510"/>
                    <a:pt x="2797810" y="666750"/>
                    <a:pt x="2799080" y="680720"/>
                  </a:cubicBezTo>
                  <a:cubicBezTo>
                    <a:pt x="2800350" y="693420"/>
                    <a:pt x="2796540" y="711200"/>
                    <a:pt x="2788920" y="721360"/>
                  </a:cubicBezTo>
                  <a:cubicBezTo>
                    <a:pt x="2781300" y="732790"/>
                    <a:pt x="2773680" y="741680"/>
                    <a:pt x="2753360" y="745490"/>
                  </a:cubicBezTo>
                  <a:cubicBezTo>
                    <a:pt x="2677160" y="760730"/>
                    <a:pt x="2378710" y="664210"/>
                    <a:pt x="2171700" y="626110"/>
                  </a:cubicBezTo>
                  <a:cubicBezTo>
                    <a:pt x="1935480" y="582930"/>
                    <a:pt x="1480820" y="539750"/>
                    <a:pt x="1414780" y="501650"/>
                  </a:cubicBezTo>
                  <a:cubicBezTo>
                    <a:pt x="1402080" y="494030"/>
                    <a:pt x="1400810" y="488950"/>
                    <a:pt x="1397000" y="480060"/>
                  </a:cubicBezTo>
                  <a:cubicBezTo>
                    <a:pt x="1393190" y="468630"/>
                    <a:pt x="1390650" y="450850"/>
                    <a:pt x="1394460" y="439420"/>
                  </a:cubicBezTo>
                  <a:cubicBezTo>
                    <a:pt x="1395730" y="429260"/>
                    <a:pt x="1400810" y="421640"/>
                    <a:pt x="1407160" y="415290"/>
                  </a:cubicBezTo>
                  <a:cubicBezTo>
                    <a:pt x="1416050" y="407670"/>
                    <a:pt x="1427480" y="402590"/>
                    <a:pt x="1445260" y="397510"/>
                  </a:cubicBezTo>
                  <a:cubicBezTo>
                    <a:pt x="1477010" y="388620"/>
                    <a:pt x="1525270" y="383540"/>
                    <a:pt x="1590040" y="379730"/>
                  </a:cubicBezTo>
                  <a:cubicBezTo>
                    <a:pt x="1714500" y="372110"/>
                    <a:pt x="2071370" y="356870"/>
                    <a:pt x="2146300" y="379730"/>
                  </a:cubicBezTo>
                  <a:cubicBezTo>
                    <a:pt x="2167890" y="386080"/>
                    <a:pt x="2175510" y="393700"/>
                    <a:pt x="2183130" y="405130"/>
                  </a:cubicBezTo>
                  <a:cubicBezTo>
                    <a:pt x="2192020" y="416560"/>
                    <a:pt x="2195830" y="435610"/>
                    <a:pt x="2194560" y="449580"/>
                  </a:cubicBezTo>
                  <a:cubicBezTo>
                    <a:pt x="2192020" y="463550"/>
                    <a:pt x="2184400" y="480060"/>
                    <a:pt x="2172970" y="488950"/>
                  </a:cubicBezTo>
                  <a:cubicBezTo>
                    <a:pt x="2162810" y="497840"/>
                    <a:pt x="2150110" y="504190"/>
                    <a:pt x="2131060" y="505460"/>
                  </a:cubicBezTo>
                  <a:cubicBezTo>
                    <a:pt x="2090420" y="506730"/>
                    <a:pt x="2011680" y="462280"/>
                    <a:pt x="1934210" y="445770"/>
                  </a:cubicBezTo>
                  <a:cubicBezTo>
                    <a:pt x="1831340" y="424180"/>
                    <a:pt x="1704340" y="411480"/>
                    <a:pt x="1560830" y="400050"/>
                  </a:cubicBezTo>
                  <a:cubicBezTo>
                    <a:pt x="1370330" y="384810"/>
                    <a:pt x="974090" y="403860"/>
                    <a:pt x="894080" y="375920"/>
                  </a:cubicBezTo>
                  <a:cubicBezTo>
                    <a:pt x="873760" y="369570"/>
                    <a:pt x="867410" y="363220"/>
                    <a:pt x="859790" y="351790"/>
                  </a:cubicBezTo>
                  <a:cubicBezTo>
                    <a:pt x="853440" y="341630"/>
                    <a:pt x="849630" y="323850"/>
                    <a:pt x="850900" y="311150"/>
                  </a:cubicBezTo>
                  <a:cubicBezTo>
                    <a:pt x="853440" y="298450"/>
                    <a:pt x="861060" y="283210"/>
                    <a:pt x="871220" y="275590"/>
                  </a:cubicBezTo>
                  <a:cubicBezTo>
                    <a:pt x="881380" y="266700"/>
                    <a:pt x="892810" y="261620"/>
                    <a:pt x="910590" y="261620"/>
                  </a:cubicBezTo>
                  <a:cubicBezTo>
                    <a:pt x="942340" y="260350"/>
                    <a:pt x="1024890" y="283210"/>
                    <a:pt x="1049020" y="298450"/>
                  </a:cubicBezTo>
                  <a:cubicBezTo>
                    <a:pt x="1060450" y="306070"/>
                    <a:pt x="1065530" y="311150"/>
                    <a:pt x="1070610" y="321310"/>
                  </a:cubicBezTo>
                  <a:cubicBezTo>
                    <a:pt x="1075690" y="336550"/>
                    <a:pt x="1075690" y="367030"/>
                    <a:pt x="1070610" y="381000"/>
                  </a:cubicBezTo>
                  <a:cubicBezTo>
                    <a:pt x="1066800" y="391160"/>
                    <a:pt x="1059180" y="398780"/>
                    <a:pt x="1050290" y="403860"/>
                  </a:cubicBezTo>
                  <a:cubicBezTo>
                    <a:pt x="1038860" y="411480"/>
                    <a:pt x="1028700" y="414020"/>
                    <a:pt x="1007110" y="415290"/>
                  </a:cubicBezTo>
                  <a:cubicBezTo>
                    <a:pt x="935990" y="421640"/>
                    <a:pt x="711200" y="392430"/>
                    <a:pt x="565150" y="386080"/>
                  </a:cubicBezTo>
                  <a:cubicBezTo>
                    <a:pt x="422910" y="379730"/>
                    <a:pt x="196850" y="393700"/>
                    <a:pt x="140970" y="379730"/>
                  </a:cubicBezTo>
                  <a:cubicBezTo>
                    <a:pt x="125730" y="375920"/>
                    <a:pt x="121920" y="372110"/>
                    <a:pt x="114300" y="364490"/>
                  </a:cubicBezTo>
                  <a:cubicBezTo>
                    <a:pt x="105410" y="355600"/>
                    <a:pt x="95250" y="339090"/>
                    <a:pt x="93980" y="325120"/>
                  </a:cubicBezTo>
                  <a:cubicBezTo>
                    <a:pt x="92710" y="311150"/>
                    <a:pt x="99060" y="293370"/>
                    <a:pt x="105410" y="281940"/>
                  </a:cubicBezTo>
                  <a:cubicBezTo>
                    <a:pt x="110490" y="273050"/>
                    <a:pt x="115570" y="267970"/>
                    <a:pt x="128270" y="262890"/>
                  </a:cubicBezTo>
                  <a:cubicBezTo>
                    <a:pt x="154940" y="251460"/>
                    <a:pt x="219710" y="250190"/>
                    <a:pt x="279400" y="254000"/>
                  </a:cubicBezTo>
                  <a:cubicBezTo>
                    <a:pt x="370840" y="261620"/>
                    <a:pt x="523240" y="300990"/>
                    <a:pt x="615950" y="325120"/>
                  </a:cubicBezTo>
                  <a:cubicBezTo>
                    <a:pt x="680720" y="341630"/>
                    <a:pt x="751840" y="359410"/>
                    <a:pt x="782320" y="375920"/>
                  </a:cubicBezTo>
                  <a:cubicBezTo>
                    <a:pt x="796290" y="382270"/>
                    <a:pt x="801370" y="387350"/>
                    <a:pt x="807720" y="396240"/>
                  </a:cubicBezTo>
                  <a:cubicBezTo>
                    <a:pt x="815340" y="407670"/>
                    <a:pt x="822960" y="427990"/>
                    <a:pt x="821690" y="443230"/>
                  </a:cubicBezTo>
                  <a:cubicBezTo>
                    <a:pt x="820420" y="458470"/>
                    <a:pt x="811530" y="476250"/>
                    <a:pt x="800100" y="487680"/>
                  </a:cubicBezTo>
                  <a:cubicBezTo>
                    <a:pt x="788670" y="497840"/>
                    <a:pt x="779780" y="501650"/>
                    <a:pt x="755650" y="505460"/>
                  </a:cubicBezTo>
                  <a:cubicBezTo>
                    <a:pt x="678180" y="521970"/>
                    <a:pt x="311150" y="524510"/>
                    <a:pt x="246380" y="508000"/>
                  </a:cubicBezTo>
                  <a:cubicBezTo>
                    <a:pt x="229870" y="504190"/>
                    <a:pt x="224790" y="501650"/>
                    <a:pt x="217170" y="492760"/>
                  </a:cubicBezTo>
                  <a:cubicBezTo>
                    <a:pt x="207010" y="482600"/>
                    <a:pt x="195580" y="464820"/>
                    <a:pt x="194310" y="449580"/>
                  </a:cubicBezTo>
                  <a:cubicBezTo>
                    <a:pt x="191770" y="434340"/>
                    <a:pt x="196850" y="415290"/>
                    <a:pt x="205740" y="402590"/>
                  </a:cubicBezTo>
                  <a:cubicBezTo>
                    <a:pt x="214630" y="389890"/>
                    <a:pt x="224790" y="379730"/>
                    <a:pt x="246380" y="374650"/>
                  </a:cubicBezTo>
                  <a:cubicBezTo>
                    <a:pt x="295910" y="361950"/>
                    <a:pt x="474980" y="386080"/>
                    <a:pt x="525780" y="412750"/>
                  </a:cubicBezTo>
                  <a:cubicBezTo>
                    <a:pt x="549910" y="426720"/>
                    <a:pt x="563880" y="444500"/>
                    <a:pt x="568960" y="462280"/>
                  </a:cubicBezTo>
                  <a:cubicBezTo>
                    <a:pt x="574040" y="478790"/>
                    <a:pt x="570230" y="499110"/>
                    <a:pt x="562610" y="513080"/>
                  </a:cubicBezTo>
                  <a:cubicBezTo>
                    <a:pt x="556260" y="525780"/>
                    <a:pt x="544830" y="535940"/>
                    <a:pt x="525780" y="546100"/>
                  </a:cubicBezTo>
                  <a:cubicBezTo>
                    <a:pt x="488950" y="563880"/>
                    <a:pt x="407670" y="565150"/>
                    <a:pt x="344170" y="585470"/>
                  </a:cubicBezTo>
                  <a:cubicBezTo>
                    <a:pt x="265430" y="610870"/>
                    <a:pt x="146050" y="681990"/>
                    <a:pt x="93980" y="690880"/>
                  </a:cubicBezTo>
                  <a:cubicBezTo>
                    <a:pt x="71120" y="694690"/>
                    <a:pt x="57150" y="693420"/>
                    <a:pt x="43180" y="687070"/>
                  </a:cubicBezTo>
                  <a:cubicBezTo>
                    <a:pt x="29210" y="680720"/>
                    <a:pt x="13970" y="664210"/>
                    <a:pt x="7620" y="651510"/>
                  </a:cubicBezTo>
                  <a:cubicBezTo>
                    <a:pt x="2540" y="640080"/>
                    <a:pt x="0" y="629920"/>
                    <a:pt x="1270" y="617220"/>
                  </a:cubicBezTo>
                  <a:cubicBezTo>
                    <a:pt x="3810" y="603250"/>
                    <a:pt x="12700" y="582930"/>
                    <a:pt x="22860" y="571500"/>
                  </a:cubicBezTo>
                  <a:cubicBezTo>
                    <a:pt x="30480" y="562610"/>
                    <a:pt x="36830" y="556260"/>
                    <a:pt x="52070" y="553720"/>
                  </a:cubicBezTo>
                  <a:cubicBezTo>
                    <a:pt x="91440" y="549910"/>
                    <a:pt x="185420" y="614680"/>
                    <a:pt x="275590" y="633730"/>
                  </a:cubicBezTo>
                  <a:cubicBezTo>
                    <a:pt x="405130" y="659130"/>
                    <a:pt x="689610" y="637540"/>
                    <a:pt x="760730" y="662940"/>
                  </a:cubicBezTo>
                  <a:cubicBezTo>
                    <a:pt x="782320" y="670560"/>
                    <a:pt x="791210" y="678180"/>
                    <a:pt x="800100" y="690880"/>
                  </a:cubicBezTo>
                  <a:cubicBezTo>
                    <a:pt x="807720" y="703580"/>
                    <a:pt x="812800" y="722630"/>
                    <a:pt x="810260" y="737870"/>
                  </a:cubicBezTo>
                  <a:cubicBezTo>
                    <a:pt x="808990" y="751840"/>
                    <a:pt x="798830" y="769620"/>
                    <a:pt x="787400" y="779780"/>
                  </a:cubicBezTo>
                  <a:cubicBezTo>
                    <a:pt x="775970" y="789940"/>
                    <a:pt x="765810" y="795020"/>
                    <a:pt x="741680" y="796290"/>
                  </a:cubicBezTo>
                  <a:cubicBezTo>
                    <a:pt x="674370" y="801370"/>
                    <a:pt x="384810" y="740410"/>
                    <a:pt x="334010" y="715010"/>
                  </a:cubicBezTo>
                  <a:cubicBezTo>
                    <a:pt x="320040" y="707390"/>
                    <a:pt x="316230" y="703580"/>
                    <a:pt x="309880" y="694690"/>
                  </a:cubicBezTo>
                  <a:cubicBezTo>
                    <a:pt x="303530" y="683260"/>
                    <a:pt x="297180" y="664210"/>
                    <a:pt x="299720" y="650240"/>
                  </a:cubicBezTo>
                  <a:cubicBezTo>
                    <a:pt x="300990" y="635000"/>
                    <a:pt x="309880" y="618490"/>
                    <a:pt x="320040" y="608330"/>
                  </a:cubicBezTo>
                  <a:cubicBezTo>
                    <a:pt x="331470" y="599440"/>
                    <a:pt x="337820" y="596900"/>
                    <a:pt x="363220" y="591820"/>
                  </a:cubicBezTo>
                  <a:cubicBezTo>
                    <a:pt x="501650" y="566420"/>
                    <a:pt x="1330960" y="607060"/>
                    <a:pt x="1755140" y="586740"/>
                  </a:cubicBezTo>
                  <a:cubicBezTo>
                    <a:pt x="2113280" y="570230"/>
                    <a:pt x="2458720" y="518160"/>
                    <a:pt x="2743200" y="497840"/>
                  </a:cubicBezTo>
                  <a:cubicBezTo>
                    <a:pt x="2957830" y="481330"/>
                    <a:pt x="3201670" y="485140"/>
                    <a:pt x="3309620" y="466090"/>
                  </a:cubicBezTo>
                  <a:cubicBezTo>
                    <a:pt x="3354070" y="457200"/>
                    <a:pt x="3376930" y="435610"/>
                    <a:pt x="3402330" y="436880"/>
                  </a:cubicBezTo>
                  <a:cubicBezTo>
                    <a:pt x="3418840" y="436880"/>
                    <a:pt x="3434080" y="441960"/>
                    <a:pt x="3444240" y="452120"/>
                  </a:cubicBezTo>
                  <a:cubicBezTo>
                    <a:pt x="3455670" y="461010"/>
                    <a:pt x="3464560" y="477520"/>
                    <a:pt x="3467100" y="491490"/>
                  </a:cubicBezTo>
                  <a:cubicBezTo>
                    <a:pt x="3468370" y="505460"/>
                    <a:pt x="3464560" y="523240"/>
                    <a:pt x="3456940" y="535940"/>
                  </a:cubicBezTo>
                  <a:cubicBezTo>
                    <a:pt x="3449320" y="547370"/>
                    <a:pt x="3437890" y="557530"/>
                    <a:pt x="3420110" y="562610"/>
                  </a:cubicBezTo>
                  <a:cubicBezTo>
                    <a:pt x="3390900" y="570230"/>
                    <a:pt x="3343910" y="562610"/>
                    <a:pt x="3290570" y="553720"/>
                  </a:cubicBezTo>
                  <a:cubicBezTo>
                    <a:pt x="3204210" y="538480"/>
                    <a:pt x="3077210" y="483870"/>
                    <a:pt x="2950210" y="462280"/>
                  </a:cubicBezTo>
                  <a:cubicBezTo>
                    <a:pt x="2794000" y="435610"/>
                    <a:pt x="2491740" y="448310"/>
                    <a:pt x="2420620" y="421640"/>
                  </a:cubicBezTo>
                  <a:cubicBezTo>
                    <a:pt x="2400300" y="414020"/>
                    <a:pt x="2393950" y="406400"/>
                    <a:pt x="2386330" y="394970"/>
                  </a:cubicBezTo>
                  <a:cubicBezTo>
                    <a:pt x="2378710" y="383540"/>
                    <a:pt x="2376170" y="365760"/>
                    <a:pt x="2378710" y="351790"/>
                  </a:cubicBezTo>
                  <a:cubicBezTo>
                    <a:pt x="2379980" y="339090"/>
                    <a:pt x="2390140" y="322580"/>
                    <a:pt x="2400300" y="314960"/>
                  </a:cubicBezTo>
                  <a:cubicBezTo>
                    <a:pt x="2410460" y="306070"/>
                    <a:pt x="2421890" y="302260"/>
                    <a:pt x="2442210" y="300990"/>
                  </a:cubicBezTo>
                  <a:cubicBezTo>
                    <a:pt x="2484120" y="299720"/>
                    <a:pt x="2569210" y="336550"/>
                    <a:pt x="2653030" y="349250"/>
                  </a:cubicBezTo>
                  <a:cubicBezTo>
                    <a:pt x="2771140" y="367030"/>
                    <a:pt x="3026410" y="356870"/>
                    <a:pt x="3088640" y="381000"/>
                  </a:cubicBezTo>
                  <a:cubicBezTo>
                    <a:pt x="3107690" y="387350"/>
                    <a:pt x="3115310" y="394970"/>
                    <a:pt x="3122930" y="406400"/>
                  </a:cubicBezTo>
                  <a:cubicBezTo>
                    <a:pt x="3129280" y="417830"/>
                    <a:pt x="3133090" y="435610"/>
                    <a:pt x="3130550" y="449580"/>
                  </a:cubicBezTo>
                  <a:cubicBezTo>
                    <a:pt x="3128010" y="462280"/>
                    <a:pt x="3119120" y="477520"/>
                    <a:pt x="3108960" y="486410"/>
                  </a:cubicBezTo>
                  <a:cubicBezTo>
                    <a:pt x="3098800" y="495300"/>
                    <a:pt x="3087370" y="497840"/>
                    <a:pt x="3067050" y="499110"/>
                  </a:cubicBezTo>
                  <a:cubicBezTo>
                    <a:pt x="3012440" y="502920"/>
                    <a:pt x="2858770" y="454660"/>
                    <a:pt x="2759710" y="441960"/>
                  </a:cubicBezTo>
                  <a:cubicBezTo>
                    <a:pt x="2669540" y="429260"/>
                    <a:pt x="2545080" y="443230"/>
                    <a:pt x="2498090" y="420370"/>
                  </a:cubicBezTo>
                  <a:cubicBezTo>
                    <a:pt x="2476500" y="410210"/>
                    <a:pt x="2463800" y="396240"/>
                    <a:pt x="2459990" y="379730"/>
                  </a:cubicBezTo>
                  <a:cubicBezTo>
                    <a:pt x="2454910" y="363220"/>
                    <a:pt x="2462530" y="337820"/>
                    <a:pt x="2471420" y="323850"/>
                  </a:cubicBezTo>
                  <a:cubicBezTo>
                    <a:pt x="2480310" y="313690"/>
                    <a:pt x="2493010" y="308610"/>
                    <a:pt x="2509520" y="303530"/>
                  </a:cubicBezTo>
                  <a:cubicBezTo>
                    <a:pt x="2534920" y="295910"/>
                    <a:pt x="2573020" y="298450"/>
                    <a:pt x="2612390" y="299720"/>
                  </a:cubicBezTo>
                  <a:cubicBezTo>
                    <a:pt x="2667000" y="302260"/>
                    <a:pt x="2729230" y="317500"/>
                    <a:pt x="2804160" y="323850"/>
                  </a:cubicBezTo>
                  <a:cubicBezTo>
                    <a:pt x="2909570" y="332740"/>
                    <a:pt x="3135630" y="326390"/>
                    <a:pt x="3186430" y="341630"/>
                  </a:cubicBezTo>
                  <a:cubicBezTo>
                    <a:pt x="3200400" y="345440"/>
                    <a:pt x="3204210" y="347980"/>
                    <a:pt x="3210560" y="355600"/>
                  </a:cubicBezTo>
                  <a:cubicBezTo>
                    <a:pt x="3218180" y="364490"/>
                    <a:pt x="3227070" y="379730"/>
                    <a:pt x="3228340" y="393700"/>
                  </a:cubicBezTo>
                  <a:cubicBezTo>
                    <a:pt x="3228340" y="406400"/>
                    <a:pt x="3221990" y="422910"/>
                    <a:pt x="3215640" y="433070"/>
                  </a:cubicBezTo>
                  <a:cubicBezTo>
                    <a:pt x="3210560" y="440690"/>
                    <a:pt x="3206750" y="445770"/>
                    <a:pt x="3194050" y="450850"/>
                  </a:cubicBezTo>
                  <a:cubicBezTo>
                    <a:pt x="3155950" y="464820"/>
                    <a:pt x="2990850" y="453390"/>
                    <a:pt x="2929890" y="463550"/>
                  </a:cubicBezTo>
                  <a:cubicBezTo>
                    <a:pt x="2896870" y="469900"/>
                    <a:pt x="2877820" y="474980"/>
                    <a:pt x="2854960" y="485140"/>
                  </a:cubicBezTo>
                  <a:cubicBezTo>
                    <a:pt x="2833370" y="495300"/>
                    <a:pt x="2815590" y="523240"/>
                    <a:pt x="2796540" y="524510"/>
                  </a:cubicBezTo>
                  <a:cubicBezTo>
                    <a:pt x="2778760" y="525780"/>
                    <a:pt x="2752090" y="510540"/>
                    <a:pt x="2740660" y="495300"/>
                  </a:cubicBezTo>
                  <a:cubicBezTo>
                    <a:pt x="2730500" y="481330"/>
                    <a:pt x="2726690" y="450850"/>
                    <a:pt x="2733040" y="434340"/>
                  </a:cubicBezTo>
                  <a:cubicBezTo>
                    <a:pt x="2739390" y="416560"/>
                    <a:pt x="2755900" y="397510"/>
                    <a:pt x="2780030" y="392430"/>
                  </a:cubicBezTo>
                  <a:cubicBezTo>
                    <a:pt x="2829560" y="382270"/>
                    <a:pt x="2948940" y="455930"/>
                    <a:pt x="3040380" y="473710"/>
                  </a:cubicBezTo>
                  <a:cubicBezTo>
                    <a:pt x="3140710" y="492760"/>
                    <a:pt x="3304540" y="485140"/>
                    <a:pt x="3360420" y="499110"/>
                  </a:cubicBezTo>
                  <a:cubicBezTo>
                    <a:pt x="3380740" y="504190"/>
                    <a:pt x="3390900" y="506730"/>
                    <a:pt x="3401060" y="516890"/>
                  </a:cubicBezTo>
                  <a:cubicBezTo>
                    <a:pt x="3411220" y="527050"/>
                    <a:pt x="3418840" y="544830"/>
                    <a:pt x="3420110" y="557530"/>
                  </a:cubicBezTo>
                  <a:cubicBezTo>
                    <a:pt x="3421380" y="568960"/>
                    <a:pt x="3420110" y="577850"/>
                    <a:pt x="3415030" y="588010"/>
                  </a:cubicBezTo>
                  <a:cubicBezTo>
                    <a:pt x="3407410" y="600710"/>
                    <a:pt x="3394710" y="614680"/>
                    <a:pt x="3368040" y="624840"/>
                  </a:cubicBezTo>
                  <a:cubicBezTo>
                    <a:pt x="3294380" y="651510"/>
                    <a:pt x="2962910" y="646430"/>
                    <a:pt x="2890520" y="635000"/>
                  </a:cubicBezTo>
                  <a:cubicBezTo>
                    <a:pt x="2867660" y="632460"/>
                    <a:pt x="2858770" y="629920"/>
                    <a:pt x="2847340" y="621030"/>
                  </a:cubicBezTo>
                  <a:cubicBezTo>
                    <a:pt x="2835910" y="612140"/>
                    <a:pt x="2824480" y="598170"/>
                    <a:pt x="2821940" y="584200"/>
                  </a:cubicBezTo>
                  <a:cubicBezTo>
                    <a:pt x="2818130" y="565150"/>
                    <a:pt x="2824480" y="533400"/>
                    <a:pt x="2835910" y="518160"/>
                  </a:cubicBezTo>
                  <a:cubicBezTo>
                    <a:pt x="2844800" y="506730"/>
                    <a:pt x="2860040" y="497840"/>
                    <a:pt x="2874010" y="495300"/>
                  </a:cubicBezTo>
                  <a:cubicBezTo>
                    <a:pt x="2893060" y="492760"/>
                    <a:pt x="2924810" y="501650"/>
                    <a:pt x="2938780" y="513080"/>
                  </a:cubicBezTo>
                  <a:cubicBezTo>
                    <a:pt x="2950210" y="521970"/>
                    <a:pt x="2959100" y="538480"/>
                    <a:pt x="2960370" y="552450"/>
                  </a:cubicBezTo>
                  <a:cubicBezTo>
                    <a:pt x="2961640" y="571500"/>
                    <a:pt x="2951480" y="601980"/>
                    <a:pt x="2938780" y="615950"/>
                  </a:cubicBezTo>
                  <a:cubicBezTo>
                    <a:pt x="2928620" y="627380"/>
                    <a:pt x="2912110" y="633730"/>
                    <a:pt x="2898140" y="635000"/>
                  </a:cubicBezTo>
                  <a:cubicBezTo>
                    <a:pt x="2882900" y="636270"/>
                    <a:pt x="2865120" y="633730"/>
                    <a:pt x="2853690" y="624840"/>
                  </a:cubicBezTo>
                  <a:cubicBezTo>
                    <a:pt x="2838450" y="614680"/>
                    <a:pt x="2821940" y="586740"/>
                    <a:pt x="2819400" y="568960"/>
                  </a:cubicBezTo>
                  <a:cubicBezTo>
                    <a:pt x="2816860" y="553720"/>
                    <a:pt x="2823210" y="535940"/>
                    <a:pt x="2830830" y="524510"/>
                  </a:cubicBezTo>
                  <a:cubicBezTo>
                    <a:pt x="2839720" y="513080"/>
                    <a:pt x="2846070" y="504190"/>
                    <a:pt x="2867660" y="497840"/>
                  </a:cubicBezTo>
                  <a:cubicBezTo>
                    <a:pt x="2937510" y="473710"/>
                    <a:pt x="3305810" y="477520"/>
                    <a:pt x="3374390" y="501650"/>
                  </a:cubicBezTo>
                  <a:cubicBezTo>
                    <a:pt x="3395980" y="509270"/>
                    <a:pt x="3403600" y="518160"/>
                    <a:pt x="3411220" y="529590"/>
                  </a:cubicBezTo>
                  <a:cubicBezTo>
                    <a:pt x="3416300" y="537210"/>
                    <a:pt x="3420110" y="547370"/>
                    <a:pt x="3420110" y="557530"/>
                  </a:cubicBezTo>
                  <a:cubicBezTo>
                    <a:pt x="3420110" y="570230"/>
                    <a:pt x="3415030" y="589280"/>
                    <a:pt x="3407410" y="600710"/>
                  </a:cubicBezTo>
                  <a:cubicBezTo>
                    <a:pt x="3398520" y="612140"/>
                    <a:pt x="3389630" y="619760"/>
                    <a:pt x="3368040" y="624840"/>
                  </a:cubicBezTo>
                  <a:cubicBezTo>
                    <a:pt x="3310890" y="638810"/>
                    <a:pt x="3108960" y="619760"/>
                    <a:pt x="3008630" y="596900"/>
                  </a:cubicBezTo>
                  <a:cubicBezTo>
                    <a:pt x="2932430" y="580390"/>
                    <a:pt x="2856230" y="533400"/>
                    <a:pt x="2813050" y="521970"/>
                  </a:cubicBezTo>
                  <a:cubicBezTo>
                    <a:pt x="2791460" y="516890"/>
                    <a:pt x="2777490" y="521970"/>
                    <a:pt x="2764790" y="516890"/>
                  </a:cubicBezTo>
                  <a:cubicBezTo>
                    <a:pt x="2754630" y="513080"/>
                    <a:pt x="2747010" y="505460"/>
                    <a:pt x="2740660" y="495300"/>
                  </a:cubicBezTo>
                  <a:cubicBezTo>
                    <a:pt x="2734310" y="483870"/>
                    <a:pt x="2729230" y="463550"/>
                    <a:pt x="2729230" y="449580"/>
                  </a:cubicBezTo>
                  <a:cubicBezTo>
                    <a:pt x="2730500" y="438150"/>
                    <a:pt x="2733040" y="430530"/>
                    <a:pt x="2740660" y="420370"/>
                  </a:cubicBezTo>
                  <a:cubicBezTo>
                    <a:pt x="2754630" y="401320"/>
                    <a:pt x="2787650" y="375920"/>
                    <a:pt x="2816860" y="361950"/>
                  </a:cubicBezTo>
                  <a:cubicBezTo>
                    <a:pt x="2849880" y="346710"/>
                    <a:pt x="2882900" y="340360"/>
                    <a:pt x="2928620" y="336550"/>
                  </a:cubicBezTo>
                  <a:cubicBezTo>
                    <a:pt x="2995930" y="328930"/>
                    <a:pt x="3141980" y="325120"/>
                    <a:pt x="3186430" y="341630"/>
                  </a:cubicBezTo>
                  <a:cubicBezTo>
                    <a:pt x="3204210" y="346710"/>
                    <a:pt x="3211830" y="356870"/>
                    <a:pt x="3219450" y="365760"/>
                  </a:cubicBezTo>
                  <a:cubicBezTo>
                    <a:pt x="3224530" y="374650"/>
                    <a:pt x="3227070" y="383540"/>
                    <a:pt x="3228340" y="393700"/>
                  </a:cubicBezTo>
                  <a:cubicBezTo>
                    <a:pt x="3228340" y="402590"/>
                    <a:pt x="3227070" y="411480"/>
                    <a:pt x="3223260" y="420370"/>
                  </a:cubicBezTo>
                  <a:cubicBezTo>
                    <a:pt x="3218180" y="431800"/>
                    <a:pt x="3210560" y="443230"/>
                    <a:pt x="3194050" y="450850"/>
                  </a:cubicBezTo>
                  <a:cubicBezTo>
                    <a:pt x="3158490" y="466090"/>
                    <a:pt x="3072130" y="454660"/>
                    <a:pt x="2988310" y="452120"/>
                  </a:cubicBezTo>
                  <a:cubicBezTo>
                    <a:pt x="2860040" y="448310"/>
                    <a:pt x="2567940" y="453390"/>
                    <a:pt x="2498090" y="420370"/>
                  </a:cubicBezTo>
                  <a:cubicBezTo>
                    <a:pt x="2473960" y="410210"/>
                    <a:pt x="2463800" y="396240"/>
                    <a:pt x="2459990" y="379730"/>
                  </a:cubicBezTo>
                  <a:cubicBezTo>
                    <a:pt x="2454910" y="363220"/>
                    <a:pt x="2462530" y="337820"/>
                    <a:pt x="2471420" y="323850"/>
                  </a:cubicBezTo>
                  <a:cubicBezTo>
                    <a:pt x="2480310" y="313690"/>
                    <a:pt x="2493010" y="307340"/>
                    <a:pt x="2509520" y="303530"/>
                  </a:cubicBezTo>
                  <a:cubicBezTo>
                    <a:pt x="2538730" y="297180"/>
                    <a:pt x="2579370" y="304800"/>
                    <a:pt x="2632710" y="311150"/>
                  </a:cubicBezTo>
                  <a:cubicBezTo>
                    <a:pt x="2736850" y="322580"/>
                    <a:pt x="3025140" y="353060"/>
                    <a:pt x="3088640" y="381000"/>
                  </a:cubicBezTo>
                  <a:cubicBezTo>
                    <a:pt x="3107690" y="388620"/>
                    <a:pt x="3115310" y="394970"/>
                    <a:pt x="3122930" y="406400"/>
                  </a:cubicBezTo>
                  <a:cubicBezTo>
                    <a:pt x="3129280" y="417830"/>
                    <a:pt x="3133090" y="435610"/>
                    <a:pt x="3130550" y="449580"/>
                  </a:cubicBezTo>
                  <a:cubicBezTo>
                    <a:pt x="3128010" y="462280"/>
                    <a:pt x="3119120" y="477520"/>
                    <a:pt x="3108960" y="486410"/>
                  </a:cubicBezTo>
                  <a:cubicBezTo>
                    <a:pt x="3098800" y="495300"/>
                    <a:pt x="3088640" y="496570"/>
                    <a:pt x="3067050" y="499110"/>
                  </a:cubicBezTo>
                  <a:cubicBezTo>
                    <a:pt x="2998470" y="508000"/>
                    <a:pt x="2740660" y="482600"/>
                    <a:pt x="2622550" y="464820"/>
                  </a:cubicBezTo>
                  <a:cubicBezTo>
                    <a:pt x="2541270" y="453390"/>
                    <a:pt x="2458720" y="439420"/>
                    <a:pt x="2420620" y="421640"/>
                  </a:cubicBezTo>
                  <a:cubicBezTo>
                    <a:pt x="2402840" y="412750"/>
                    <a:pt x="2393950" y="406400"/>
                    <a:pt x="2386330" y="394970"/>
                  </a:cubicBezTo>
                  <a:cubicBezTo>
                    <a:pt x="2378710" y="383540"/>
                    <a:pt x="2376170" y="365760"/>
                    <a:pt x="2378710" y="351790"/>
                  </a:cubicBezTo>
                  <a:cubicBezTo>
                    <a:pt x="2379980" y="339090"/>
                    <a:pt x="2390140" y="322580"/>
                    <a:pt x="2400300" y="314960"/>
                  </a:cubicBezTo>
                  <a:cubicBezTo>
                    <a:pt x="2410460" y="306070"/>
                    <a:pt x="2419350" y="303530"/>
                    <a:pt x="2442210" y="300990"/>
                  </a:cubicBezTo>
                  <a:cubicBezTo>
                    <a:pt x="2519680" y="292100"/>
                    <a:pt x="2827020" y="317500"/>
                    <a:pt x="2983230" y="342900"/>
                  </a:cubicBezTo>
                  <a:cubicBezTo>
                    <a:pt x="3105150" y="363220"/>
                    <a:pt x="3223260" y="412750"/>
                    <a:pt x="3303270" y="426720"/>
                  </a:cubicBezTo>
                  <a:cubicBezTo>
                    <a:pt x="3350260" y="435610"/>
                    <a:pt x="3389630" y="425450"/>
                    <a:pt x="3417570" y="438150"/>
                  </a:cubicBezTo>
                  <a:cubicBezTo>
                    <a:pt x="3437890" y="447040"/>
                    <a:pt x="3455670" y="459740"/>
                    <a:pt x="3463290" y="476250"/>
                  </a:cubicBezTo>
                  <a:cubicBezTo>
                    <a:pt x="3469640" y="492760"/>
                    <a:pt x="3465830" y="520700"/>
                    <a:pt x="3456940" y="535940"/>
                  </a:cubicBezTo>
                  <a:cubicBezTo>
                    <a:pt x="3449320" y="548640"/>
                    <a:pt x="3436620" y="554990"/>
                    <a:pt x="3420110" y="562610"/>
                  </a:cubicBezTo>
                  <a:cubicBezTo>
                    <a:pt x="3394710" y="574040"/>
                    <a:pt x="3362960" y="579120"/>
                    <a:pt x="3313430" y="586740"/>
                  </a:cubicBezTo>
                  <a:cubicBezTo>
                    <a:pt x="3200400" y="601980"/>
                    <a:pt x="2967990" y="599440"/>
                    <a:pt x="2755900" y="613410"/>
                  </a:cubicBezTo>
                  <a:cubicBezTo>
                    <a:pt x="2470150" y="635000"/>
                    <a:pt x="2117090" y="688340"/>
                    <a:pt x="1755140" y="707390"/>
                  </a:cubicBezTo>
                  <a:cubicBezTo>
                    <a:pt x="1327150" y="728980"/>
                    <a:pt x="480060" y="760730"/>
                    <a:pt x="347980" y="720090"/>
                  </a:cubicBezTo>
                  <a:cubicBezTo>
                    <a:pt x="325120" y="713740"/>
                    <a:pt x="318770" y="706120"/>
                    <a:pt x="309880" y="694690"/>
                  </a:cubicBezTo>
                  <a:cubicBezTo>
                    <a:pt x="302260" y="681990"/>
                    <a:pt x="297180" y="664210"/>
                    <a:pt x="299720" y="650240"/>
                  </a:cubicBezTo>
                  <a:cubicBezTo>
                    <a:pt x="300990" y="635000"/>
                    <a:pt x="309880" y="618490"/>
                    <a:pt x="320040" y="608330"/>
                  </a:cubicBezTo>
                  <a:cubicBezTo>
                    <a:pt x="331470" y="599440"/>
                    <a:pt x="341630" y="594360"/>
                    <a:pt x="363220" y="591820"/>
                  </a:cubicBezTo>
                  <a:cubicBezTo>
                    <a:pt x="430530" y="586740"/>
                    <a:pt x="715010" y="628650"/>
                    <a:pt x="775970" y="669290"/>
                  </a:cubicBezTo>
                  <a:cubicBezTo>
                    <a:pt x="798830" y="684530"/>
                    <a:pt x="807720" y="703580"/>
                    <a:pt x="810260" y="721360"/>
                  </a:cubicBezTo>
                  <a:cubicBezTo>
                    <a:pt x="814070" y="736600"/>
                    <a:pt x="808990" y="755650"/>
                    <a:pt x="798830" y="768350"/>
                  </a:cubicBezTo>
                  <a:cubicBezTo>
                    <a:pt x="787400" y="782320"/>
                    <a:pt x="772160" y="789940"/>
                    <a:pt x="741680" y="796290"/>
                  </a:cubicBezTo>
                  <a:cubicBezTo>
                    <a:pt x="659130" y="814070"/>
                    <a:pt x="347980" y="798830"/>
                    <a:pt x="233680" y="765810"/>
                  </a:cubicBezTo>
                  <a:cubicBezTo>
                    <a:pt x="168910" y="748030"/>
                    <a:pt x="132080" y="703580"/>
                    <a:pt x="93980" y="690880"/>
                  </a:cubicBezTo>
                  <a:cubicBezTo>
                    <a:pt x="68580" y="681990"/>
                    <a:pt x="44450" y="689610"/>
                    <a:pt x="29210" y="678180"/>
                  </a:cubicBezTo>
                  <a:cubicBezTo>
                    <a:pt x="13970" y="665480"/>
                    <a:pt x="1270" y="636270"/>
                    <a:pt x="1270" y="617220"/>
                  </a:cubicBezTo>
                  <a:cubicBezTo>
                    <a:pt x="1270" y="601980"/>
                    <a:pt x="6350" y="588010"/>
                    <a:pt x="22860" y="571500"/>
                  </a:cubicBezTo>
                  <a:cubicBezTo>
                    <a:pt x="63500" y="532130"/>
                    <a:pt x="236220" y="472440"/>
                    <a:pt x="326390" y="444500"/>
                  </a:cubicBezTo>
                  <a:cubicBezTo>
                    <a:pt x="393700" y="424180"/>
                    <a:pt x="469900" y="402590"/>
                    <a:pt x="509270" y="408940"/>
                  </a:cubicBezTo>
                  <a:cubicBezTo>
                    <a:pt x="529590" y="411480"/>
                    <a:pt x="543560" y="420370"/>
                    <a:pt x="553720" y="431800"/>
                  </a:cubicBezTo>
                  <a:cubicBezTo>
                    <a:pt x="563880" y="444500"/>
                    <a:pt x="571500" y="463550"/>
                    <a:pt x="571500" y="480060"/>
                  </a:cubicBezTo>
                  <a:cubicBezTo>
                    <a:pt x="571500" y="495300"/>
                    <a:pt x="563880" y="514350"/>
                    <a:pt x="553720" y="527050"/>
                  </a:cubicBezTo>
                  <a:cubicBezTo>
                    <a:pt x="542290" y="538480"/>
                    <a:pt x="530860" y="546100"/>
                    <a:pt x="509270" y="549910"/>
                  </a:cubicBezTo>
                  <a:cubicBezTo>
                    <a:pt x="458470" y="557530"/>
                    <a:pt x="294640" y="527050"/>
                    <a:pt x="246380" y="508000"/>
                  </a:cubicBezTo>
                  <a:cubicBezTo>
                    <a:pt x="226060" y="500380"/>
                    <a:pt x="214630" y="491490"/>
                    <a:pt x="205740" y="480060"/>
                  </a:cubicBezTo>
                  <a:cubicBezTo>
                    <a:pt x="199390" y="471170"/>
                    <a:pt x="194310" y="461010"/>
                    <a:pt x="194310" y="449580"/>
                  </a:cubicBezTo>
                  <a:cubicBezTo>
                    <a:pt x="193040" y="435610"/>
                    <a:pt x="198120" y="414020"/>
                    <a:pt x="205740" y="402590"/>
                  </a:cubicBezTo>
                  <a:cubicBezTo>
                    <a:pt x="212090" y="392430"/>
                    <a:pt x="214630" y="386080"/>
                    <a:pt x="229870" y="379730"/>
                  </a:cubicBezTo>
                  <a:cubicBezTo>
                    <a:pt x="292100" y="355600"/>
                    <a:pt x="690880" y="349250"/>
                    <a:pt x="767080" y="370840"/>
                  </a:cubicBezTo>
                  <a:cubicBezTo>
                    <a:pt x="789940" y="377190"/>
                    <a:pt x="798830" y="386080"/>
                    <a:pt x="807720" y="396240"/>
                  </a:cubicBezTo>
                  <a:cubicBezTo>
                    <a:pt x="815340" y="405130"/>
                    <a:pt x="820420" y="415290"/>
                    <a:pt x="820420" y="426720"/>
                  </a:cubicBezTo>
                  <a:cubicBezTo>
                    <a:pt x="821690" y="443230"/>
                    <a:pt x="812800" y="473710"/>
                    <a:pt x="800100" y="487680"/>
                  </a:cubicBezTo>
                  <a:cubicBezTo>
                    <a:pt x="789940" y="499110"/>
                    <a:pt x="777240" y="504190"/>
                    <a:pt x="755650" y="505460"/>
                  </a:cubicBezTo>
                  <a:cubicBezTo>
                    <a:pt x="693420" y="509270"/>
                    <a:pt x="487680" y="424180"/>
                    <a:pt x="400050" y="403860"/>
                  </a:cubicBezTo>
                  <a:cubicBezTo>
                    <a:pt x="349250" y="392430"/>
                    <a:pt x="321310" y="386080"/>
                    <a:pt x="279400" y="382270"/>
                  </a:cubicBezTo>
                  <a:cubicBezTo>
                    <a:pt x="234950" y="377190"/>
                    <a:pt x="171450" y="389890"/>
                    <a:pt x="140970" y="379730"/>
                  </a:cubicBezTo>
                  <a:cubicBezTo>
                    <a:pt x="123190" y="373380"/>
                    <a:pt x="111760" y="364490"/>
                    <a:pt x="104140" y="353060"/>
                  </a:cubicBezTo>
                  <a:cubicBezTo>
                    <a:pt x="96520" y="341630"/>
                    <a:pt x="92710" y="323850"/>
                    <a:pt x="93980" y="309880"/>
                  </a:cubicBezTo>
                  <a:cubicBezTo>
                    <a:pt x="96520" y="297180"/>
                    <a:pt x="105410" y="280670"/>
                    <a:pt x="115570" y="271780"/>
                  </a:cubicBezTo>
                  <a:cubicBezTo>
                    <a:pt x="125730" y="262890"/>
                    <a:pt x="134620" y="260350"/>
                    <a:pt x="157480" y="256540"/>
                  </a:cubicBezTo>
                  <a:cubicBezTo>
                    <a:pt x="241300" y="242570"/>
                    <a:pt x="603250" y="262890"/>
                    <a:pt x="768350" y="271780"/>
                  </a:cubicBezTo>
                  <a:cubicBezTo>
                    <a:pt x="880110" y="279400"/>
                    <a:pt x="1007110" y="274320"/>
                    <a:pt x="1049020" y="298450"/>
                  </a:cubicBezTo>
                  <a:cubicBezTo>
                    <a:pt x="1066800" y="308610"/>
                    <a:pt x="1071880" y="323850"/>
                    <a:pt x="1075690" y="336550"/>
                  </a:cubicBezTo>
                  <a:cubicBezTo>
                    <a:pt x="1079500" y="346710"/>
                    <a:pt x="1079500" y="356870"/>
                    <a:pt x="1075690" y="367030"/>
                  </a:cubicBezTo>
                  <a:cubicBezTo>
                    <a:pt x="1071880" y="379730"/>
                    <a:pt x="1061720" y="396240"/>
                    <a:pt x="1050290" y="403860"/>
                  </a:cubicBezTo>
                  <a:cubicBezTo>
                    <a:pt x="1038860" y="412750"/>
                    <a:pt x="1024890" y="416560"/>
                    <a:pt x="1007110" y="415290"/>
                  </a:cubicBezTo>
                  <a:cubicBezTo>
                    <a:pt x="971550" y="412750"/>
                    <a:pt x="880110" y="377190"/>
                    <a:pt x="859790" y="351790"/>
                  </a:cubicBezTo>
                  <a:cubicBezTo>
                    <a:pt x="849630" y="339090"/>
                    <a:pt x="850900" y="323850"/>
                    <a:pt x="850900" y="311150"/>
                  </a:cubicBezTo>
                  <a:cubicBezTo>
                    <a:pt x="852170" y="302260"/>
                    <a:pt x="854710" y="293370"/>
                    <a:pt x="862330" y="285750"/>
                  </a:cubicBezTo>
                  <a:cubicBezTo>
                    <a:pt x="871220" y="275590"/>
                    <a:pt x="883920" y="266700"/>
                    <a:pt x="910590" y="261620"/>
                  </a:cubicBezTo>
                  <a:cubicBezTo>
                    <a:pt x="1004570" y="241300"/>
                    <a:pt x="1385570" y="266700"/>
                    <a:pt x="1577340" y="280670"/>
                  </a:cubicBezTo>
                  <a:cubicBezTo>
                    <a:pt x="1725930" y="289560"/>
                    <a:pt x="1860550" y="298450"/>
                    <a:pt x="1968500" y="322580"/>
                  </a:cubicBezTo>
                  <a:cubicBezTo>
                    <a:pt x="2049780" y="340360"/>
                    <a:pt x="2141220" y="361950"/>
                    <a:pt x="2172970" y="393700"/>
                  </a:cubicBezTo>
                  <a:cubicBezTo>
                    <a:pt x="2190750" y="410210"/>
                    <a:pt x="2194560" y="433070"/>
                    <a:pt x="2194560" y="449580"/>
                  </a:cubicBezTo>
                  <a:cubicBezTo>
                    <a:pt x="2194560" y="459740"/>
                    <a:pt x="2189480" y="468630"/>
                    <a:pt x="2183130" y="477520"/>
                  </a:cubicBezTo>
                  <a:cubicBezTo>
                    <a:pt x="2175510" y="487680"/>
                    <a:pt x="2167890" y="496570"/>
                    <a:pt x="2146300" y="502920"/>
                  </a:cubicBezTo>
                  <a:cubicBezTo>
                    <a:pt x="2058670" y="530860"/>
                    <a:pt x="1506220" y="539750"/>
                    <a:pt x="1426210" y="508000"/>
                  </a:cubicBezTo>
                  <a:cubicBezTo>
                    <a:pt x="1407160" y="500380"/>
                    <a:pt x="1402080" y="491490"/>
                    <a:pt x="1397000" y="480060"/>
                  </a:cubicBezTo>
                  <a:cubicBezTo>
                    <a:pt x="1391920" y="468630"/>
                    <a:pt x="1390650" y="450850"/>
                    <a:pt x="1394460" y="439420"/>
                  </a:cubicBezTo>
                  <a:cubicBezTo>
                    <a:pt x="1395730" y="429260"/>
                    <a:pt x="1400810" y="421640"/>
                    <a:pt x="1407160" y="415290"/>
                  </a:cubicBezTo>
                  <a:cubicBezTo>
                    <a:pt x="1416050" y="407670"/>
                    <a:pt x="1423670" y="401320"/>
                    <a:pt x="1445260" y="397510"/>
                  </a:cubicBezTo>
                  <a:cubicBezTo>
                    <a:pt x="1535430" y="384810"/>
                    <a:pt x="1964690" y="468630"/>
                    <a:pt x="2197100" y="511810"/>
                  </a:cubicBezTo>
                  <a:cubicBezTo>
                    <a:pt x="2401570" y="548640"/>
                    <a:pt x="2707640" y="603250"/>
                    <a:pt x="2768600" y="633730"/>
                  </a:cubicBezTo>
                  <a:cubicBezTo>
                    <a:pt x="2781300" y="641350"/>
                    <a:pt x="2783840" y="645160"/>
                    <a:pt x="2788920" y="654050"/>
                  </a:cubicBezTo>
                  <a:cubicBezTo>
                    <a:pt x="2795270" y="664210"/>
                    <a:pt x="2801620" y="681990"/>
                    <a:pt x="2799080" y="694690"/>
                  </a:cubicBezTo>
                  <a:cubicBezTo>
                    <a:pt x="2797810" y="708660"/>
                    <a:pt x="2787650" y="723900"/>
                    <a:pt x="2778760" y="732790"/>
                  </a:cubicBezTo>
                  <a:cubicBezTo>
                    <a:pt x="2772410" y="740410"/>
                    <a:pt x="2768600" y="742950"/>
                    <a:pt x="2753360" y="745490"/>
                  </a:cubicBezTo>
                  <a:cubicBezTo>
                    <a:pt x="2667000" y="765810"/>
                    <a:pt x="2085340" y="740410"/>
                    <a:pt x="1855470" y="732790"/>
                  </a:cubicBezTo>
                  <a:cubicBezTo>
                    <a:pt x="1713230" y="727710"/>
                    <a:pt x="1615440" y="725170"/>
                    <a:pt x="1510030" y="712470"/>
                  </a:cubicBezTo>
                  <a:cubicBezTo>
                    <a:pt x="1419860" y="702310"/>
                    <a:pt x="1343660" y="687070"/>
                    <a:pt x="1263650" y="666750"/>
                  </a:cubicBezTo>
                  <a:cubicBezTo>
                    <a:pt x="1182370" y="645160"/>
                    <a:pt x="1057910" y="610870"/>
                    <a:pt x="1027430" y="585470"/>
                  </a:cubicBezTo>
                  <a:cubicBezTo>
                    <a:pt x="1017270" y="576580"/>
                    <a:pt x="1014730" y="568960"/>
                    <a:pt x="1013460" y="558800"/>
                  </a:cubicBezTo>
                  <a:cubicBezTo>
                    <a:pt x="1010920" y="546100"/>
                    <a:pt x="1009650" y="528320"/>
                    <a:pt x="1017270" y="514350"/>
                  </a:cubicBezTo>
                  <a:cubicBezTo>
                    <a:pt x="1031240" y="492760"/>
                    <a:pt x="1065530" y="469900"/>
                    <a:pt x="1106170" y="453390"/>
                  </a:cubicBezTo>
                  <a:cubicBezTo>
                    <a:pt x="1172210" y="426720"/>
                    <a:pt x="1300480" y="419100"/>
                    <a:pt x="1395730" y="406400"/>
                  </a:cubicBezTo>
                  <a:cubicBezTo>
                    <a:pt x="1487170" y="394970"/>
                    <a:pt x="1554480" y="386080"/>
                    <a:pt x="1666240" y="383540"/>
                  </a:cubicBezTo>
                  <a:cubicBezTo>
                    <a:pt x="1850390" y="378460"/>
                    <a:pt x="2321560" y="387350"/>
                    <a:pt x="2400300" y="408940"/>
                  </a:cubicBezTo>
                  <a:cubicBezTo>
                    <a:pt x="2415540" y="412750"/>
                    <a:pt x="2419350" y="416560"/>
                    <a:pt x="2426970" y="424180"/>
                  </a:cubicBezTo>
                  <a:cubicBezTo>
                    <a:pt x="2437130" y="433070"/>
                    <a:pt x="2447290" y="450850"/>
                    <a:pt x="2448560" y="466090"/>
                  </a:cubicBezTo>
                  <a:cubicBezTo>
                    <a:pt x="2448560" y="482600"/>
                    <a:pt x="2438400" y="510540"/>
                    <a:pt x="2424430" y="521970"/>
                  </a:cubicBezTo>
                  <a:cubicBezTo>
                    <a:pt x="2411730" y="533400"/>
                    <a:pt x="2392680" y="535940"/>
                    <a:pt x="2364740" y="535940"/>
                  </a:cubicBezTo>
                  <a:cubicBezTo>
                    <a:pt x="2301240" y="535940"/>
                    <a:pt x="2156460" y="494030"/>
                    <a:pt x="2048510" y="463550"/>
                  </a:cubicBezTo>
                  <a:cubicBezTo>
                    <a:pt x="1930400" y="430530"/>
                    <a:pt x="1767840" y="386080"/>
                    <a:pt x="1686560" y="342900"/>
                  </a:cubicBezTo>
                  <a:cubicBezTo>
                    <a:pt x="1639570" y="317500"/>
                    <a:pt x="1606550" y="295910"/>
                    <a:pt x="1584960" y="265430"/>
                  </a:cubicBezTo>
                  <a:cubicBezTo>
                    <a:pt x="1565910" y="237490"/>
                    <a:pt x="1558290" y="203200"/>
                    <a:pt x="1558290" y="170180"/>
                  </a:cubicBezTo>
                  <a:cubicBezTo>
                    <a:pt x="1557020" y="134620"/>
                    <a:pt x="1568450" y="82550"/>
                    <a:pt x="1587500" y="57150"/>
                  </a:cubicBezTo>
                  <a:cubicBezTo>
                    <a:pt x="1604010" y="35560"/>
                    <a:pt x="1621790" y="21590"/>
                    <a:pt x="1656080" y="15240"/>
                  </a:cubicBezTo>
                  <a:cubicBezTo>
                    <a:pt x="1742440" y="0"/>
                    <a:pt x="2007870" y="85090"/>
                    <a:pt x="2134870" y="104140"/>
                  </a:cubicBezTo>
                  <a:cubicBezTo>
                    <a:pt x="2217420" y="116840"/>
                    <a:pt x="2301240" y="110490"/>
                    <a:pt x="2340610" y="128270"/>
                  </a:cubicBezTo>
                  <a:cubicBezTo>
                    <a:pt x="2359660" y="137160"/>
                    <a:pt x="2371090" y="147320"/>
                    <a:pt x="2378710" y="162560"/>
                  </a:cubicBezTo>
                  <a:cubicBezTo>
                    <a:pt x="2386330" y="176530"/>
                    <a:pt x="2388870" y="196850"/>
                    <a:pt x="2383790" y="212090"/>
                  </a:cubicBezTo>
                  <a:cubicBezTo>
                    <a:pt x="2379980" y="227330"/>
                    <a:pt x="2368550" y="245110"/>
                    <a:pt x="2355850" y="254000"/>
                  </a:cubicBezTo>
                  <a:cubicBezTo>
                    <a:pt x="2341880" y="262890"/>
                    <a:pt x="2306320" y="265430"/>
                    <a:pt x="2306320" y="26543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498782" y="2964180"/>
            <a:ext cx="2539365" cy="840105"/>
            <a:chOff x="0" y="0"/>
            <a:chExt cx="3385820" cy="1120140"/>
          </a:xfrm>
        </p:grpSpPr>
        <p:sp>
          <p:nvSpPr>
            <p:cNvPr id="11" name="Freeform 11"/>
            <p:cNvSpPr/>
            <p:nvPr/>
          </p:nvSpPr>
          <p:spPr>
            <a:xfrm>
              <a:off x="35560" y="24130"/>
              <a:ext cx="3303270" cy="1061720"/>
            </a:xfrm>
            <a:custGeom>
              <a:avLst/>
              <a:gdLst/>
              <a:ahLst/>
              <a:cxnLst/>
              <a:rect l="l" t="t" r="r" b="b"/>
              <a:pathLst>
                <a:path w="3303270" h="1061720">
                  <a:moveTo>
                    <a:pt x="1719580" y="577850"/>
                  </a:moveTo>
                  <a:cubicBezTo>
                    <a:pt x="1789430" y="397510"/>
                    <a:pt x="1543050" y="480060"/>
                    <a:pt x="1390650" y="488950"/>
                  </a:cubicBezTo>
                  <a:cubicBezTo>
                    <a:pt x="1212850" y="499110"/>
                    <a:pt x="974090" y="463550"/>
                    <a:pt x="810260" y="482600"/>
                  </a:cubicBezTo>
                  <a:cubicBezTo>
                    <a:pt x="685800" y="497840"/>
                    <a:pt x="554990" y="600710"/>
                    <a:pt x="487680" y="565150"/>
                  </a:cubicBezTo>
                  <a:cubicBezTo>
                    <a:pt x="431800" y="535940"/>
                    <a:pt x="372110" y="388620"/>
                    <a:pt x="403860" y="345440"/>
                  </a:cubicBezTo>
                  <a:cubicBezTo>
                    <a:pt x="459740" y="270510"/>
                    <a:pt x="834390" y="374650"/>
                    <a:pt x="1101090" y="383540"/>
                  </a:cubicBezTo>
                  <a:cubicBezTo>
                    <a:pt x="1456690" y="394970"/>
                    <a:pt x="2059940" y="400050"/>
                    <a:pt x="2353310" y="392430"/>
                  </a:cubicBezTo>
                  <a:cubicBezTo>
                    <a:pt x="2512060" y="388620"/>
                    <a:pt x="2607310" y="400050"/>
                    <a:pt x="2720340" y="370840"/>
                  </a:cubicBezTo>
                  <a:cubicBezTo>
                    <a:pt x="2827020" y="342900"/>
                    <a:pt x="2955290" y="246380"/>
                    <a:pt x="3016250" y="228600"/>
                  </a:cubicBezTo>
                  <a:cubicBezTo>
                    <a:pt x="3040380" y="220980"/>
                    <a:pt x="3049270" y="220980"/>
                    <a:pt x="3070860" y="220980"/>
                  </a:cubicBezTo>
                  <a:cubicBezTo>
                    <a:pt x="3100070" y="223520"/>
                    <a:pt x="3145790" y="231140"/>
                    <a:pt x="3177540" y="246380"/>
                  </a:cubicBezTo>
                  <a:cubicBezTo>
                    <a:pt x="3208020" y="262890"/>
                    <a:pt x="3238500" y="289560"/>
                    <a:pt x="3258820" y="318770"/>
                  </a:cubicBezTo>
                  <a:cubicBezTo>
                    <a:pt x="3279140" y="347980"/>
                    <a:pt x="3293110" y="391160"/>
                    <a:pt x="3299460" y="420370"/>
                  </a:cubicBezTo>
                  <a:cubicBezTo>
                    <a:pt x="3303270" y="441960"/>
                    <a:pt x="3303270" y="454660"/>
                    <a:pt x="3299460" y="476250"/>
                  </a:cubicBezTo>
                  <a:cubicBezTo>
                    <a:pt x="3294380" y="505460"/>
                    <a:pt x="3281680" y="548640"/>
                    <a:pt x="3261360" y="579120"/>
                  </a:cubicBezTo>
                  <a:cubicBezTo>
                    <a:pt x="3241040" y="608330"/>
                    <a:pt x="3218180" y="637540"/>
                    <a:pt x="3180080" y="651510"/>
                  </a:cubicBezTo>
                  <a:cubicBezTo>
                    <a:pt x="3124200" y="673100"/>
                    <a:pt x="3028950" y="659130"/>
                    <a:pt x="2943860" y="647700"/>
                  </a:cubicBezTo>
                  <a:cubicBezTo>
                    <a:pt x="2839720" y="633730"/>
                    <a:pt x="2712720" y="577850"/>
                    <a:pt x="2604770" y="561340"/>
                  </a:cubicBezTo>
                  <a:cubicBezTo>
                    <a:pt x="2509520" y="544830"/>
                    <a:pt x="2437130" y="546100"/>
                    <a:pt x="2327910" y="541020"/>
                  </a:cubicBezTo>
                  <a:cubicBezTo>
                    <a:pt x="2172970" y="534670"/>
                    <a:pt x="1943100" y="529590"/>
                    <a:pt x="1760220" y="530860"/>
                  </a:cubicBezTo>
                  <a:cubicBezTo>
                    <a:pt x="1590040" y="533400"/>
                    <a:pt x="1416050" y="541020"/>
                    <a:pt x="1266190" y="549910"/>
                  </a:cubicBezTo>
                  <a:cubicBezTo>
                    <a:pt x="1140460" y="557530"/>
                    <a:pt x="1027430" y="557530"/>
                    <a:pt x="922020" y="580390"/>
                  </a:cubicBezTo>
                  <a:cubicBezTo>
                    <a:pt x="825500" y="601980"/>
                    <a:pt x="662940" y="692150"/>
                    <a:pt x="652780" y="675640"/>
                  </a:cubicBezTo>
                  <a:cubicBezTo>
                    <a:pt x="642620" y="659130"/>
                    <a:pt x="745490" y="528320"/>
                    <a:pt x="848360" y="488950"/>
                  </a:cubicBezTo>
                  <a:cubicBezTo>
                    <a:pt x="1055370" y="408940"/>
                    <a:pt x="1694180" y="521970"/>
                    <a:pt x="1929130" y="514350"/>
                  </a:cubicBezTo>
                  <a:cubicBezTo>
                    <a:pt x="2043430" y="511810"/>
                    <a:pt x="2117090" y="487680"/>
                    <a:pt x="2184400" y="494030"/>
                  </a:cubicBezTo>
                  <a:cubicBezTo>
                    <a:pt x="2227580" y="496570"/>
                    <a:pt x="2258060" y="504190"/>
                    <a:pt x="2289810" y="520700"/>
                  </a:cubicBezTo>
                  <a:cubicBezTo>
                    <a:pt x="2321560" y="537210"/>
                    <a:pt x="2350770" y="565150"/>
                    <a:pt x="2371090" y="594360"/>
                  </a:cubicBezTo>
                  <a:cubicBezTo>
                    <a:pt x="2391410" y="623570"/>
                    <a:pt x="2405380" y="661670"/>
                    <a:pt x="2409190" y="695960"/>
                  </a:cubicBezTo>
                  <a:cubicBezTo>
                    <a:pt x="2413000" y="731520"/>
                    <a:pt x="2407920" y="772160"/>
                    <a:pt x="2395220" y="805180"/>
                  </a:cubicBezTo>
                  <a:cubicBezTo>
                    <a:pt x="2381250" y="838200"/>
                    <a:pt x="2358390" y="871220"/>
                    <a:pt x="2331720" y="894080"/>
                  </a:cubicBezTo>
                  <a:cubicBezTo>
                    <a:pt x="2305050" y="918210"/>
                    <a:pt x="2277110" y="933450"/>
                    <a:pt x="2233930" y="944880"/>
                  </a:cubicBezTo>
                  <a:cubicBezTo>
                    <a:pt x="2164080" y="962660"/>
                    <a:pt x="2030730" y="939800"/>
                    <a:pt x="1943100" y="958850"/>
                  </a:cubicBezTo>
                  <a:cubicBezTo>
                    <a:pt x="1864360" y="975360"/>
                    <a:pt x="1799590" y="1061720"/>
                    <a:pt x="1728470" y="1043940"/>
                  </a:cubicBezTo>
                  <a:cubicBezTo>
                    <a:pt x="1629410" y="1018540"/>
                    <a:pt x="1423670" y="774700"/>
                    <a:pt x="1432560" y="694690"/>
                  </a:cubicBezTo>
                  <a:cubicBezTo>
                    <a:pt x="1438910" y="643890"/>
                    <a:pt x="1521460" y="617220"/>
                    <a:pt x="1583690" y="586740"/>
                  </a:cubicBezTo>
                  <a:cubicBezTo>
                    <a:pt x="1664970" y="548640"/>
                    <a:pt x="1790700" y="519430"/>
                    <a:pt x="1892300" y="504190"/>
                  </a:cubicBezTo>
                  <a:cubicBezTo>
                    <a:pt x="1990090" y="490220"/>
                    <a:pt x="2110740" y="485140"/>
                    <a:pt x="2184400" y="494030"/>
                  </a:cubicBezTo>
                  <a:cubicBezTo>
                    <a:pt x="2228850" y="497840"/>
                    <a:pt x="2263140" y="508000"/>
                    <a:pt x="2289810" y="520700"/>
                  </a:cubicBezTo>
                  <a:cubicBezTo>
                    <a:pt x="2308860" y="529590"/>
                    <a:pt x="2320290" y="537210"/>
                    <a:pt x="2334260" y="552450"/>
                  </a:cubicBezTo>
                  <a:cubicBezTo>
                    <a:pt x="2355850" y="574040"/>
                    <a:pt x="2383790" y="609600"/>
                    <a:pt x="2396490" y="642620"/>
                  </a:cubicBezTo>
                  <a:cubicBezTo>
                    <a:pt x="2407920" y="675640"/>
                    <a:pt x="2413000" y="716280"/>
                    <a:pt x="2407920" y="751840"/>
                  </a:cubicBezTo>
                  <a:cubicBezTo>
                    <a:pt x="2404110" y="786130"/>
                    <a:pt x="2383790" y="828040"/>
                    <a:pt x="2368550" y="853440"/>
                  </a:cubicBezTo>
                  <a:cubicBezTo>
                    <a:pt x="2357120" y="871220"/>
                    <a:pt x="2348230" y="881380"/>
                    <a:pt x="2331720" y="894080"/>
                  </a:cubicBezTo>
                  <a:cubicBezTo>
                    <a:pt x="2307590" y="913130"/>
                    <a:pt x="2277110" y="932180"/>
                    <a:pt x="2233930" y="944880"/>
                  </a:cubicBezTo>
                  <a:cubicBezTo>
                    <a:pt x="2161540" y="965200"/>
                    <a:pt x="2048510" y="967740"/>
                    <a:pt x="1924050" y="971550"/>
                  </a:cubicBezTo>
                  <a:cubicBezTo>
                    <a:pt x="1734820" y="977900"/>
                    <a:pt x="1423670" y="967740"/>
                    <a:pt x="1210310" y="958850"/>
                  </a:cubicBezTo>
                  <a:cubicBezTo>
                    <a:pt x="1033780" y="952500"/>
                    <a:pt x="877570" y="976630"/>
                    <a:pt x="730250" y="929640"/>
                  </a:cubicBezTo>
                  <a:cubicBezTo>
                    <a:pt x="585470" y="883920"/>
                    <a:pt x="388620" y="788670"/>
                    <a:pt x="331470" y="684530"/>
                  </a:cubicBezTo>
                  <a:cubicBezTo>
                    <a:pt x="287020" y="601980"/>
                    <a:pt x="295910" y="474980"/>
                    <a:pt x="339090" y="396240"/>
                  </a:cubicBezTo>
                  <a:cubicBezTo>
                    <a:pt x="387350" y="307340"/>
                    <a:pt x="537210" y="241300"/>
                    <a:pt x="635000" y="195580"/>
                  </a:cubicBezTo>
                  <a:cubicBezTo>
                    <a:pt x="717550" y="156210"/>
                    <a:pt x="788670" y="142240"/>
                    <a:pt x="878840" y="125730"/>
                  </a:cubicBezTo>
                  <a:cubicBezTo>
                    <a:pt x="989330" y="105410"/>
                    <a:pt x="1115060" y="101600"/>
                    <a:pt x="1249680" y="92710"/>
                  </a:cubicBezTo>
                  <a:cubicBezTo>
                    <a:pt x="1407160" y="82550"/>
                    <a:pt x="1590040" y="74930"/>
                    <a:pt x="1769110" y="73660"/>
                  </a:cubicBezTo>
                  <a:cubicBezTo>
                    <a:pt x="1960880" y="72390"/>
                    <a:pt x="2193290" y="76200"/>
                    <a:pt x="2366010" y="85090"/>
                  </a:cubicBezTo>
                  <a:cubicBezTo>
                    <a:pt x="2498090" y="92710"/>
                    <a:pt x="2612390" y="86360"/>
                    <a:pt x="2716530" y="118110"/>
                  </a:cubicBezTo>
                  <a:cubicBezTo>
                    <a:pt x="2809240" y="144780"/>
                    <a:pt x="2912110" y="245110"/>
                    <a:pt x="2964180" y="248920"/>
                  </a:cubicBezTo>
                  <a:cubicBezTo>
                    <a:pt x="2987040" y="250190"/>
                    <a:pt x="2994660" y="232410"/>
                    <a:pt x="3016250" y="228600"/>
                  </a:cubicBezTo>
                  <a:cubicBezTo>
                    <a:pt x="3045460" y="223520"/>
                    <a:pt x="3091180" y="219710"/>
                    <a:pt x="3125470" y="227330"/>
                  </a:cubicBezTo>
                  <a:cubicBezTo>
                    <a:pt x="3159760" y="236220"/>
                    <a:pt x="3195320" y="254000"/>
                    <a:pt x="3221990" y="278130"/>
                  </a:cubicBezTo>
                  <a:cubicBezTo>
                    <a:pt x="3248660" y="300990"/>
                    <a:pt x="3272790" y="340360"/>
                    <a:pt x="3285490" y="367030"/>
                  </a:cubicBezTo>
                  <a:cubicBezTo>
                    <a:pt x="3294380" y="386080"/>
                    <a:pt x="3296920" y="400050"/>
                    <a:pt x="3299460" y="420370"/>
                  </a:cubicBezTo>
                  <a:cubicBezTo>
                    <a:pt x="3300730" y="450850"/>
                    <a:pt x="3299460" y="496570"/>
                    <a:pt x="3286760" y="529590"/>
                  </a:cubicBezTo>
                  <a:cubicBezTo>
                    <a:pt x="3274060" y="562610"/>
                    <a:pt x="3256280" y="589280"/>
                    <a:pt x="3225800" y="619760"/>
                  </a:cubicBezTo>
                  <a:cubicBezTo>
                    <a:pt x="3177540" y="666750"/>
                    <a:pt x="3084830" y="727710"/>
                    <a:pt x="3006090" y="762000"/>
                  </a:cubicBezTo>
                  <a:cubicBezTo>
                    <a:pt x="2926080" y="796290"/>
                    <a:pt x="2844800" y="811530"/>
                    <a:pt x="2749550" y="826770"/>
                  </a:cubicBezTo>
                  <a:cubicBezTo>
                    <a:pt x="2631440" y="844550"/>
                    <a:pt x="2531110" y="845820"/>
                    <a:pt x="2350770" y="849630"/>
                  </a:cubicBezTo>
                  <a:cubicBezTo>
                    <a:pt x="1969770" y="857250"/>
                    <a:pt x="972820" y="891540"/>
                    <a:pt x="571500" y="824230"/>
                  </a:cubicBezTo>
                  <a:cubicBezTo>
                    <a:pt x="359410" y="787400"/>
                    <a:pt x="182880" y="751840"/>
                    <a:pt x="95250" y="664210"/>
                  </a:cubicBezTo>
                  <a:cubicBezTo>
                    <a:pt x="33020" y="603250"/>
                    <a:pt x="0" y="502920"/>
                    <a:pt x="15240" y="427990"/>
                  </a:cubicBezTo>
                  <a:cubicBezTo>
                    <a:pt x="34290" y="339090"/>
                    <a:pt x="152400" y="236220"/>
                    <a:pt x="241300" y="177800"/>
                  </a:cubicBezTo>
                  <a:cubicBezTo>
                    <a:pt x="328930" y="120650"/>
                    <a:pt x="445770" y="102870"/>
                    <a:pt x="544830" y="77470"/>
                  </a:cubicBezTo>
                  <a:cubicBezTo>
                    <a:pt x="635000" y="53340"/>
                    <a:pt x="694690" y="36830"/>
                    <a:pt x="810260" y="26670"/>
                  </a:cubicBezTo>
                  <a:cubicBezTo>
                    <a:pt x="1024890" y="7620"/>
                    <a:pt x="1478280" y="0"/>
                    <a:pt x="1728470" y="43180"/>
                  </a:cubicBezTo>
                  <a:cubicBezTo>
                    <a:pt x="1912620" y="74930"/>
                    <a:pt x="2113280" y="91440"/>
                    <a:pt x="2190750" y="199390"/>
                  </a:cubicBezTo>
                  <a:cubicBezTo>
                    <a:pt x="2268220" y="307340"/>
                    <a:pt x="2226310" y="577850"/>
                    <a:pt x="2194560" y="689610"/>
                  </a:cubicBezTo>
                  <a:cubicBezTo>
                    <a:pt x="2175510" y="755650"/>
                    <a:pt x="2151380" y="824230"/>
                    <a:pt x="2103120" y="834390"/>
                  </a:cubicBezTo>
                  <a:cubicBezTo>
                    <a:pt x="2024380" y="850900"/>
                    <a:pt x="1719580" y="577850"/>
                    <a:pt x="1719580" y="577850"/>
                  </a:cubicBezTo>
                </a:path>
              </a:pathLst>
            </a:custGeom>
            <a:solidFill>
              <a:srgbClr val="FFF234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640705" y="2967990"/>
            <a:ext cx="2728912" cy="1057275"/>
            <a:chOff x="0" y="0"/>
            <a:chExt cx="3638550" cy="1409700"/>
          </a:xfrm>
        </p:grpSpPr>
        <p:sp>
          <p:nvSpPr>
            <p:cNvPr id="13" name="Freeform 13"/>
            <p:cNvSpPr/>
            <p:nvPr/>
          </p:nvSpPr>
          <p:spPr>
            <a:xfrm>
              <a:off x="50800" y="50800"/>
              <a:ext cx="3536950" cy="1351280"/>
            </a:xfrm>
            <a:custGeom>
              <a:avLst/>
              <a:gdLst/>
              <a:ahLst/>
              <a:cxnLst/>
              <a:rect l="l" t="t" r="r" b="b"/>
              <a:pathLst>
                <a:path w="3536950" h="1351280">
                  <a:moveTo>
                    <a:pt x="0" y="748030"/>
                  </a:moveTo>
                  <a:cubicBezTo>
                    <a:pt x="0" y="711200"/>
                    <a:pt x="0" y="693420"/>
                    <a:pt x="0" y="693420"/>
                  </a:cubicBezTo>
                  <a:cubicBezTo>
                    <a:pt x="0" y="692150"/>
                    <a:pt x="5080" y="675640"/>
                    <a:pt x="6350" y="665480"/>
                  </a:cubicBezTo>
                  <a:cubicBezTo>
                    <a:pt x="8890" y="656590"/>
                    <a:pt x="13970" y="640080"/>
                    <a:pt x="13970" y="638810"/>
                  </a:cubicBezTo>
                  <a:cubicBezTo>
                    <a:pt x="13970" y="638810"/>
                    <a:pt x="21590" y="623570"/>
                    <a:pt x="26670" y="614680"/>
                  </a:cubicBezTo>
                  <a:cubicBezTo>
                    <a:pt x="30480" y="607060"/>
                    <a:pt x="39370" y="590550"/>
                    <a:pt x="39370" y="590550"/>
                  </a:cubicBezTo>
                  <a:cubicBezTo>
                    <a:pt x="39370" y="590550"/>
                    <a:pt x="52070" y="576580"/>
                    <a:pt x="57150" y="570230"/>
                  </a:cubicBezTo>
                  <a:cubicBezTo>
                    <a:pt x="63500" y="562610"/>
                    <a:pt x="74930" y="549910"/>
                    <a:pt x="76200" y="549910"/>
                  </a:cubicBezTo>
                  <a:cubicBezTo>
                    <a:pt x="76200" y="548640"/>
                    <a:pt x="91440" y="538480"/>
                    <a:pt x="99060" y="533400"/>
                  </a:cubicBezTo>
                  <a:cubicBezTo>
                    <a:pt x="106680" y="528320"/>
                    <a:pt x="120650" y="518160"/>
                    <a:pt x="120650" y="518160"/>
                  </a:cubicBezTo>
                  <a:cubicBezTo>
                    <a:pt x="121920" y="518160"/>
                    <a:pt x="138430" y="511810"/>
                    <a:pt x="147320" y="508000"/>
                  </a:cubicBezTo>
                  <a:cubicBezTo>
                    <a:pt x="156210" y="505460"/>
                    <a:pt x="172720" y="499110"/>
                    <a:pt x="172720" y="499110"/>
                  </a:cubicBezTo>
                  <a:cubicBezTo>
                    <a:pt x="172720" y="499110"/>
                    <a:pt x="190500" y="500380"/>
                    <a:pt x="193040" y="496570"/>
                  </a:cubicBezTo>
                  <a:cubicBezTo>
                    <a:pt x="195580" y="491490"/>
                    <a:pt x="184150" y="472440"/>
                    <a:pt x="184150" y="472440"/>
                  </a:cubicBezTo>
                  <a:cubicBezTo>
                    <a:pt x="184150" y="472440"/>
                    <a:pt x="181610" y="454660"/>
                    <a:pt x="180340" y="445770"/>
                  </a:cubicBezTo>
                  <a:cubicBezTo>
                    <a:pt x="179070" y="435610"/>
                    <a:pt x="177800" y="417830"/>
                    <a:pt x="177800" y="417830"/>
                  </a:cubicBezTo>
                  <a:cubicBezTo>
                    <a:pt x="177800" y="417830"/>
                    <a:pt x="179070" y="400050"/>
                    <a:pt x="180340" y="391160"/>
                  </a:cubicBezTo>
                  <a:cubicBezTo>
                    <a:pt x="181610" y="381000"/>
                    <a:pt x="182880" y="363220"/>
                    <a:pt x="184150" y="363220"/>
                  </a:cubicBezTo>
                  <a:cubicBezTo>
                    <a:pt x="184150" y="363220"/>
                    <a:pt x="190500" y="345440"/>
                    <a:pt x="193040" y="337820"/>
                  </a:cubicBezTo>
                  <a:cubicBezTo>
                    <a:pt x="196850" y="328930"/>
                    <a:pt x="203200" y="312420"/>
                    <a:pt x="203200" y="311150"/>
                  </a:cubicBezTo>
                  <a:cubicBezTo>
                    <a:pt x="203200" y="311150"/>
                    <a:pt x="213360" y="295910"/>
                    <a:pt x="218440" y="288290"/>
                  </a:cubicBezTo>
                  <a:cubicBezTo>
                    <a:pt x="223520" y="280670"/>
                    <a:pt x="233680" y="266700"/>
                    <a:pt x="233680" y="266700"/>
                  </a:cubicBezTo>
                  <a:cubicBezTo>
                    <a:pt x="233680" y="265430"/>
                    <a:pt x="247650" y="254000"/>
                    <a:pt x="254000" y="247650"/>
                  </a:cubicBezTo>
                  <a:cubicBezTo>
                    <a:pt x="261620" y="241300"/>
                    <a:pt x="274320" y="229870"/>
                    <a:pt x="275590" y="229870"/>
                  </a:cubicBezTo>
                  <a:cubicBezTo>
                    <a:pt x="275590" y="228600"/>
                    <a:pt x="290830" y="220980"/>
                    <a:pt x="299720" y="215900"/>
                  </a:cubicBezTo>
                  <a:cubicBezTo>
                    <a:pt x="307340" y="212090"/>
                    <a:pt x="323850" y="203200"/>
                    <a:pt x="323850" y="203200"/>
                  </a:cubicBezTo>
                  <a:cubicBezTo>
                    <a:pt x="323850" y="203200"/>
                    <a:pt x="341630" y="199390"/>
                    <a:pt x="350520" y="196850"/>
                  </a:cubicBezTo>
                  <a:cubicBezTo>
                    <a:pt x="359410" y="194310"/>
                    <a:pt x="377190" y="190500"/>
                    <a:pt x="377190" y="190500"/>
                  </a:cubicBezTo>
                  <a:cubicBezTo>
                    <a:pt x="377190" y="190500"/>
                    <a:pt x="459740" y="181610"/>
                    <a:pt x="508000" y="176530"/>
                  </a:cubicBezTo>
                  <a:cubicBezTo>
                    <a:pt x="571500" y="168910"/>
                    <a:pt x="703580" y="165100"/>
                    <a:pt x="726440" y="149860"/>
                  </a:cubicBezTo>
                  <a:cubicBezTo>
                    <a:pt x="732790" y="146050"/>
                    <a:pt x="731520" y="140970"/>
                    <a:pt x="734060" y="135890"/>
                  </a:cubicBezTo>
                  <a:cubicBezTo>
                    <a:pt x="737870" y="129540"/>
                    <a:pt x="746760" y="113030"/>
                    <a:pt x="748030" y="111760"/>
                  </a:cubicBezTo>
                  <a:cubicBezTo>
                    <a:pt x="748030" y="111760"/>
                    <a:pt x="759460" y="99060"/>
                    <a:pt x="765810" y="91440"/>
                  </a:cubicBezTo>
                  <a:cubicBezTo>
                    <a:pt x="772160" y="85090"/>
                    <a:pt x="784860" y="72390"/>
                    <a:pt x="784860" y="72390"/>
                  </a:cubicBezTo>
                  <a:cubicBezTo>
                    <a:pt x="784860" y="71120"/>
                    <a:pt x="800100" y="62230"/>
                    <a:pt x="807720" y="57150"/>
                  </a:cubicBezTo>
                  <a:cubicBezTo>
                    <a:pt x="815340" y="52070"/>
                    <a:pt x="830580" y="41910"/>
                    <a:pt x="830580" y="41910"/>
                  </a:cubicBezTo>
                  <a:cubicBezTo>
                    <a:pt x="831850" y="41910"/>
                    <a:pt x="831850" y="41910"/>
                    <a:pt x="831850" y="41910"/>
                  </a:cubicBezTo>
                  <a:cubicBezTo>
                    <a:pt x="831850" y="41910"/>
                    <a:pt x="848360" y="35560"/>
                    <a:pt x="857250" y="33020"/>
                  </a:cubicBezTo>
                  <a:cubicBezTo>
                    <a:pt x="866140" y="29210"/>
                    <a:pt x="882650" y="22860"/>
                    <a:pt x="882650" y="22860"/>
                  </a:cubicBezTo>
                  <a:cubicBezTo>
                    <a:pt x="883920" y="22860"/>
                    <a:pt x="901700" y="21590"/>
                    <a:pt x="910590" y="20320"/>
                  </a:cubicBezTo>
                  <a:cubicBezTo>
                    <a:pt x="919480" y="20320"/>
                    <a:pt x="924560" y="19050"/>
                    <a:pt x="938530" y="17780"/>
                  </a:cubicBezTo>
                  <a:cubicBezTo>
                    <a:pt x="984250" y="13970"/>
                    <a:pt x="1141730" y="1270"/>
                    <a:pt x="1238250" y="0"/>
                  </a:cubicBezTo>
                  <a:cubicBezTo>
                    <a:pt x="1328420" y="0"/>
                    <a:pt x="1432560" y="2540"/>
                    <a:pt x="1496060" y="11430"/>
                  </a:cubicBezTo>
                  <a:cubicBezTo>
                    <a:pt x="1535430" y="16510"/>
                    <a:pt x="1563370" y="30480"/>
                    <a:pt x="1588770" y="33020"/>
                  </a:cubicBezTo>
                  <a:cubicBezTo>
                    <a:pt x="1605280" y="35560"/>
                    <a:pt x="1612900" y="33020"/>
                    <a:pt x="1631950" y="33020"/>
                  </a:cubicBezTo>
                  <a:cubicBezTo>
                    <a:pt x="1670050" y="34290"/>
                    <a:pt x="1770380" y="31750"/>
                    <a:pt x="1803400" y="34290"/>
                  </a:cubicBezTo>
                  <a:cubicBezTo>
                    <a:pt x="1816100" y="34290"/>
                    <a:pt x="1821180" y="36830"/>
                    <a:pt x="1830070" y="36830"/>
                  </a:cubicBezTo>
                  <a:cubicBezTo>
                    <a:pt x="1838960" y="38100"/>
                    <a:pt x="1858010" y="40640"/>
                    <a:pt x="1858010" y="40640"/>
                  </a:cubicBezTo>
                  <a:cubicBezTo>
                    <a:pt x="1858010" y="40640"/>
                    <a:pt x="1874520" y="46990"/>
                    <a:pt x="1883410" y="50800"/>
                  </a:cubicBezTo>
                  <a:cubicBezTo>
                    <a:pt x="1892300" y="53340"/>
                    <a:pt x="1908810" y="59690"/>
                    <a:pt x="1908810" y="60960"/>
                  </a:cubicBezTo>
                  <a:cubicBezTo>
                    <a:pt x="1910080" y="60960"/>
                    <a:pt x="1924050" y="71120"/>
                    <a:pt x="1931670" y="76200"/>
                  </a:cubicBezTo>
                  <a:cubicBezTo>
                    <a:pt x="1939290" y="81280"/>
                    <a:pt x="1954530" y="91440"/>
                    <a:pt x="1954530" y="91440"/>
                  </a:cubicBezTo>
                  <a:cubicBezTo>
                    <a:pt x="1954530" y="91440"/>
                    <a:pt x="1967230" y="105410"/>
                    <a:pt x="1972310" y="113030"/>
                  </a:cubicBezTo>
                  <a:cubicBezTo>
                    <a:pt x="1978660" y="119380"/>
                    <a:pt x="1991360" y="133350"/>
                    <a:pt x="1991360" y="133350"/>
                  </a:cubicBezTo>
                  <a:cubicBezTo>
                    <a:pt x="1991360" y="133350"/>
                    <a:pt x="1993900" y="146050"/>
                    <a:pt x="2000250" y="151130"/>
                  </a:cubicBezTo>
                  <a:cubicBezTo>
                    <a:pt x="2018030" y="162560"/>
                    <a:pt x="2068830" y="146050"/>
                    <a:pt x="2120900" y="158750"/>
                  </a:cubicBezTo>
                  <a:cubicBezTo>
                    <a:pt x="2233930" y="186690"/>
                    <a:pt x="2593340" y="321310"/>
                    <a:pt x="2636520" y="389890"/>
                  </a:cubicBezTo>
                  <a:cubicBezTo>
                    <a:pt x="2651760" y="412750"/>
                    <a:pt x="2626360" y="447040"/>
                    <a:pt x="2636520" y="457200"/>
                  </a:cubicBezTo>
                  <a:cubicBezTo>
                    <a:pt x="2642870" y="463550"/>
                    <a:pt x="2655570" y="455930"/>
                    <a:pt x="2674620" y="457200"/>
                  </a:cubicBezTo>
                  <a:cubicBezTo>
                    <a:pt x="2735580" y="459740"/>
                    <a:pt x="2945130" y="457200"/>
                    <a:pt x="3056890" y="476250"/>
                  </a:cubicBezTo>
                  <a:cubicBezTo>
                    <a:pt x="3147060" y="492760"/>
                    <a:pt x="3294380" y="547370"/>
                    <a:pt x="3295650" y="547370"/>
                  </a:cubicBezTo>
                  <a:cubicBezTo>
                    <a:pt x="3296920" y="547370"/>
                    <a:pt x="3314700" y="548640"/>
                    <a:pt x="3323590" y="549910"/>
                  </a:cubicBezTo>
                  <a:cubicBezTo>
                    <a:pt x="3332480" y="549910"/>
                    <a:pt x="3350260" y="551180"/>
                    <a:pt x="3350260" y="551180"/>
                  </a:cubicBezTo>
                  <a:cubicBezTo>
                    <a:pt x="3350260" y="551180"/>
                    <a:pt x="3350260" y="551180"/>
                    <a:pt x="3351530" y="551180"/>
                  </a:cubicBezTo>
                  <a:cubicBezTo>
                    <a:pt x="3351530" y="551180"/>
                    <a:pt x="3368040" y="557530"/>
                    <a:pt x="3376930" y="560070"/>
                  </a:cubicBezTo>
                  <a:cubicBezTo>
                    <a:pt x="3385820" y="562610"/>
                    <a:pt x="3403600" y="567690"/>
                    <a:pt x="3403600" y="567690"/>
                  </a:cubicBezTo>
                  <a:cubicBezTo>
                    <a:pt x="3403600" y="567690"/>
                    <a:pt x="3418840" y="577850"/>
                    <a:pt x="3426460" y="582930"/>
                  </a:cubicBezTo>
                  <a:cubicBezTo>
                    <a:pt x="3435350" y="586740"/>
                    <a:pt x="3450590" y="596900"/>
                    <a:pt x="3450590" y="596900"/>
                  </a:cubicBezTo>
                  <a:cubicBezTo>
                    <a:pt x="3450590" y="596900"/>
                    <a:pt x="3463290" y="609600"/>
                    <a:pt x="3469640" y="615950"/>
                  </a:cubicBezTo>
                  <a:cubicBezTo>
                    <a:pt x="3475990" y="622300"/>
                    <a:pt x="3488690" y="635000"/>
                    <a:pt x="3488690" y="636270"/>
                  </a:cubicBezTo>
                  <a:cubicBezTo>
                    <a:pt x="3489960" y="636270"/>
                    <a:pt x="3498850" y="651510"/>
                    <a:pt x="3503930" y="659130"/>
                  </a:cubicBezTo>
                  <a:cubicBezTo>
                    <a:pt x="3507740" y="668020"/>
                    <a:pt x="3517900" y="683260"/>
                    <a:pt x="3517900" y="683260"/>
                  </a:cubicBezTo>
                  <a:cubicBezTo>
                    <a:pt x="3517900" y="683260"/>
                    <a:pt x="3522980" y="701040"/>
                    <a:pt x="3525520" y="709930"/>
                  </a:cubicBezTo>
                  <a:cubicBezTo>
                    <a:pt x="3528060" y="718820"/>
                    <a:pt x="3533140" y="735330"/>
                    <a:pt x="3533140" y="735330"/>
                  </a:cubicBezTo>
                  <a:cubicBezTo>
                    <a:pt x="3534410" y="736600"/>
                    <a:pt x="3534410" y="754380"/>
                    <a:pt x="3535680" y="763270"/>
                  </a:cubicBezTo>
                  <a:cubicBezTo>
                    <a:pt x="3535680" y="772160"/>
                    <a:pt x="3536950" y="789940"/>
                    <a:pt x="3536950" y="791210"/>
                  </a:cubicBezTo>
                  <a:cubicBezTo>
                    <a:pt x="3536950" y="791210"/>
                    <a:pt x="3533140" y="808990"/>
                    <a:pt x="3531870" y="817880"/>
                  </a:cubicBezTo>
                  <a:cubicBezTo>
                    <a:pt x="3530600" y="826770"/>
                    <a:pt x="3526790" y="844550"/>
                    <a:pt x="3526790" y="844550"/>
                  </a:cubicBezTo>
                  <a:cubicBezTo>
                    <a:pt x="3526790" y="845820"/>
                    <a:pt x="3519170" y="862330"/>
                    <a:pt x="3515360" y="869950"/>
                  </a:cubicBezTo>
                  <a:cubicBezTo>
                    <a:pt x="3511550" y="878840"/>
                    <a:pt x="3503930" y="895350"/>
                    <a:pt x="3503930" y="895350"/>
                  </a:cubicBezTo>
                  <a:cubicBezTo>
                    <a:pt x="3503930" y="895350"/>
                    <a:pt x="3492500" y="909320"/>
                    <a:pt x="3486150" y="916940"/>
                  </a:cubicBezTo>
                  <a:cubicBezTo>
                    <a:pt x="3481070" y="924560"/>
                    <a:pt x="3469640" y="938530"/>
                    <a:pt x="3469640" y="938530"/>
                  </a:cubicBezTo>
                  <a:cubicBezTo>
                    <a:pt x="3469640" y="938530"/>
                    <a:pt x="3455670" y="949960"/>
                    <a:pt x="3448050" y="955040"/>
                  </a:cubicBezTo>
                  <a:cubicBezTo>
                    <a:pt x="3440430" y="961390"/>
                    <a:pt x="3426460" y="971550"/>
                    <a:pt x="3426460" y="972820"/>
                  </a:cubicBezTo>
                  <a:cubicBezTo>
                    <a:pt x="3425190" y="972820"/>
                    <a:pt x="3408680" y="979170"/>
                    <a:pt x="3401060" y="982980"/>
                  </a:cubicBezTo>
                  <a:cubicBezTo>
                    <a:pt x="3392170" y="986790"/>
                    <a:pt x="3375660" y="994410"/>
                    <a:pt x="3375660" y="994410"/>
                  </a:cubicBezTo>
                  <a:cubicBezTo>
                    <a:pt x="3375660" y="994410"/>
                    <a:pt x="3357880" y="998220"/>
                    <a:pt x="3348990" y="999490"/>
                  </a:cubicBezTo>
                  <a:cubicBezTo>
                    <a:pt x="3340100" y="1000760"/>
                    <a:pt x="3335020" y="1002030"/>
                    <a:pt x="3321050" y="1004570"/>
                  </a:cubicBezTo>
                  <a:cubicBezTo>
                    <a:pt x="3281680" y="1010920"/>
                    <a:pt x="3177540" y="1032510"/>
                    <a:pt x="3091180" y="1042670"/>
                  </a:cubicBezTo>
                  <a:cubicBezTo>
                    <a:pt x="2980690" y="1054100"/>
                    <a:pt x="2840990" y="1061720"/>
                    <a:pt x="2710180" y="1066800"/>
                  </a:cubicBezTo>
                  <a:cubicBezTo>
                    <a:pt x="2571750" y="1070610"/>
                    <a:pt x="2357120" y="1005840"/>
                    <a:pt x="2283460" y="1066800"/>
                  </a:cubicBezTo>
                  <a:cubicBezTo>
                    <a:pt x="2227580" y="1112520"/>
                    <a:pt x="2288540" y="1272540"/>
                    <a:pt x="2235200" y="1308100"/>
                  </a:cubicBezTo>
                  <a:cubicBezTo>
                    <a:pt x="2170430" y="1351280"/>
                    <a:pt x="1993900" y="1263650"/>
                    <a:pt x="1880870" y="1236980"/>
                  </a:cubicBezTo>
                  <a:cubicBezTo>
                    <a:pt x="1774190" y="1212850"/>
                    <a:pt x="1670050" y="1181100"/>
                    <a:pt x="1574800" y="1156970"/>
                  </a:cubicBezTo>
                  <a:cubicBezTo>
                    <a:pt x="1490980" y="1136650"/>
                    <a:pt x="1418590" y="1113790"/>
                    <a:pt x="1339850" y="1102360"/>
                  </a:cubicBezTo>
                  <a:cubicBezTo>
                    <a:pt x="1261110" y="1089660"/>
                    <a:pt x="1182370" y="1088390"/>
                    <a:pt x="1102360" y="1083310"/>
                  </a:cubicBezTo>
                  <a:cubicBezTo>
                    <a:pt x="1022350" y="1076960"/>
                    <a:pt x="891540" y="1071880"/>
                    <a:pt x="858520" y="1069340"/>
                  </a:cubicBezTo>
                  <a:cubicBezTo>
                    <a:pt x="850900" y="1068070"/>
                    <a:pt x="849630" y="1068070"/>
                    <a:pt x="843280" y="1066800"/>
                  </a:cubicBezTo>
                  <a:cubicBezTo>
                    <a:pt x="835660" y="1066800"/>
                    <a:pt x="825500" y="1064260"/>
                    <a:pt x="816610" y="1062990"/>
                  </a:cubicBezTo>
                  <a:cubicBezTo>
                    <a:pt x="807720" y="1061720"/>
                    <a:pt x="789940" y="1057910"/>
                    <a:pt x="788670" y="1057910"/>
                  </a:cubicBezTo>
                  <a:cubicBezTo>
                    <a:pt x="788670" y="1057910"/>
                    <a:pt x="772160" y="1050290"/>
                    <a:pt x="763270" y="1047750"/>
                  </a:cubicBezTo>
                  <a:cubicBezTo>
                    <a:pt x="755650" y="1043940"/>
                    <a:pt x="739140" y="1036320"/>
                    <a:pt x="737870" y="1036320"/>
                  </a:cubicBezTo>
                  <a:cubicBezTo>
                    <a:pt x="737870" y="1036320"/>
                    <a:pt x="723900" y="1024890"/>
                    <a:pt x="716280" y="1019810"/>
                  </a:cubicBezTo>
                  <a:cubicBezTo>
                    <a:pt x="708660" y="1013460"/>
                    <a:pt x="694690" y="1003300"/>
                    <a:pt x="694690" y="1003300"/>
                  </a:cubicBezTo>
                  <a:cubicBezTo>
                    <a:pt x="694690" y="1002030"/>
                    <a:pt x="681990" y="986790"/>
                    <a:pt x="676910" y="981710"/>
                  </a:cubicBezTo>
                  <a:cubicBezTo>
                    <a:pt x="674370" y="977900"/>
                    <a:pt x="674370" y="974090"/>
                    <a:pt x="669290" y="971550"/>
                  </a:cubicBezTo>
                  <a:cubicBezTo>
                    <a:pt x="652780" y="962660"/>
                    <a:pt x="594360" y="971550"/>
                    <a:pt x="543560" y="969010"/>
                  </a:cubicBezTo>
                  <a:cubicBezTo>
                    <a:pt x="462280" y="965200"/>
                    <a:pt x="228600" y="949960"/>
                    <a:pt x="227330" y="949960"/>
                  </a:cubicBezTo>
                  <a:cubicBezTo>
                    <a:pt x="226060" y="949960"/>
                    <a:pt x="208280" y="947420"/>
                    <a:pt x="199390" y="946150"/>
                  </a:cubicBezTo>
                  <a:cubicBezTo>
                    <a:pt x="190500" y="944880"/>
                    <a:pt x="172720" y="942340"/>
                    <a:pt x="172720" y="942340"/>
                  </a:cubicBezTo>
                  <a:cubicBezTo>
                    <a:pt x="171450" y="942340"/>
                    <a:pt x="154940" y="935990"/>
                    <a:pt x="146050" y="932180"/>
                  </a:cubicBezTo>
                  <a:cubicBezTo>
                    <a:pt x="138430" y="929640"/>
                    <a:pt x="120650" y="923290"/>
                    <a:pt x="120650" y="923290"/>
                  </a:cubicBezTo>
                  <a:cubicBezTo>
                    <a:pt x="120650" y="923290"/>
                    <a:pt x="105410" y="913130"/>
                    <a:pt x="97790" y="906780"/>
                  </a:cubicBezTo>
                  <a:cubicBezTo>
                    <a:pt x="90170" y="901700"/>
                    <a:pt x="76200" y="891540"/>
                    <a:pt x="74930" y="891540"/>
                  </a:cubicBezTo>
                  <a:cubicBezTo>
                    <a:pt x="74930" y="891540"/>
                    <a:pt x="63500" y="877570"/>
                    <a:pt x="57150" y="871220"/>
                  </a:cubicBezTo>
                  <a:cubicBezTo>
                    <a:pt x="50800" y="863600"/>
                    <a:pt x="39370" y="850900"/>
                    <a:pt x="39370" y="850900"/>
                  </a:cubicBezTo>
                  <a:cubicBezTo>
                    <a:pt x="38100" y="849630"/>
                    <a:pt x="30480" y="834390"/>
                    <a:pt x="26670" y="825500"/>
                  </a:cubicBezTo>
                  <a:cubicBezTo>
                    <a:pt x="21590" y="817880"/>
                    <a:pt x="13970" y="801370"/>
                    <a:pt x="12700" y="801370"/>
                  </a:cubicBezTo>
                  <a:cubicBezTo>
                    <a:pt x="12700" y="801370"/>
                    <a:pt x="8890" y="783590"/>
                    <a:pt x="6350" y="774700"/>
                  </a:cubicBezTo>
                  <a:cubicBezTo>
                    <a:pt x="5080" y="765810"/>
                    <a:pt x="0" y="748030"/>
                    <a:pt x="0" y="748030"/>
                  </a:cubicBezTo>
                </a:path>
              </a:pathLst>
            </a:custGeom>
            <a:solidFill>
              <a:srgbClr val="FFFFFF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462111" y="2642129"/>
            <a:ext cx="3086100" cy="1084158"/>
            <a:chOff x="0" y="0"/>
            <a:chExt cx="812800" cy="28553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285539"/>
            </a:xfrm>
            <a:custGeom>
              <a:avLst/>
              <a:gdLst/>
              <a:ahLst/>
              <a:cxnLst/>
              <a:rect l="l" t="t" r="r" b="b"/>
              <a:pathLst>
                <a:path w="812800" h="285539">
                  <a:moveTo>
                    <a:pt x="0" y="0"/>
                  </a:moveTo>
                  <a:lnTo>
                    <a:pt x="812800" y="0"/>
                  </a:lnTo>
                  <a:lnTo>
                    <a:pt x="812800" y="285539"/>
                  </a:lnTo>
                  <a:lnTo>
                    <a:pt x="0" y="2855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12800" cy="314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3126776" y="6168800"/>
            <a:ext cx="3247411" cy="1611215"/>
          </a:xfrm>
          <a:custGeom>
            <a:avLst/>
            <a:gdLst/>
            <a:ahLst/>
            <a:cxnLst/>
            <a:rect l="l" t="t" r="r" b="b"/>
            <a:pathLst>
              <a:path w="3247411" h="1611215">
                <a:moveTo>
                  <a:pt x="0" y="0"/>
                </a:moveTo>
                <a:lnTo>
                  <a:pt x="3247411" y="0"/>
                </a:lnTo>
                <a:lnTo>
                  <a:pt x="3247411" y="1611216"/>
                </a:lnTo>
                <a:lnTo>
                  <a:pt x="0" y="16112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2928729" y="7799066"/>
            <a:ext cx="3445458" cy="1084158"/>
            <a:chOff x="0" y="0"/>
            <a:chExt cx="907446" cy="28553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07446" cy="285539"/>
            </a:xfrm>
            <a:custGeom>
              <a:avLst/>
              <a:gdLst/>
              <a:ahLst/>
              <a:cxnLst/>
              <a:rect l="l" t="t" r="r" b="b"/>
              <a:pathLst>
                <a:path w="907446" h="285539">
                  <a:moveTo>
                    <a:pt x="0" y="0"/>
                  </a:moveTo>
                  <a:lnTo>
                    <a:pt x="907446" y="0"/>
                  </a:lnTo>
                  <a:lnTo>
                    <a:pt x="907446" y="285539"/>
                  </a:lnTo>
                  <a:lnTo>
                    <a:pt x="0" y="2855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907446" cy="314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393758" y="6360795"/>
            <a:ext cx="189548" cy="189548"/>
            <a:chOff x="0" y="0"/>
            <a:chExt cx="252730" cy="252730"/>
          </a:xfrm>
        </p:grpSpPr>
        <p:sp>
          <p:nvSpPr>
            <p:cNvPr id="22" name="Freeform 22"/>
            <p:cNvSpPr/>
            <p:nvPr/>
          </p:nvSpPr>
          <p:spPr>
            <a:xfrm>
              <a:off x="49530" y="49530"/>
              <a:ext cx="149860" cy="153670"/>
            </a:xfrm>
            <a:custGeom>
              <a:avLst/>
              <a:gdLst/>
              <a:ahLst/>
              <a:cxnLst/>
              <a:rect l="l" t="t" r="r" b="b"/>
              <a:pathLst>
                <a:path w="149860" h="153670">
                  <a:moveTo>
                    <a:pt x="149860" y="53340"/>
                  </a:moveTo>
                  <a:cubicBezTo>
                    <a:pt x="146050" y="106680"/>
                    <a:pt x="124460" y="135890"/>
                    <a:pt x="107950" y="144780"/>
                  </a:cubicBezTo>
                  <a:cubicBezTo>
                    <a:pt x="96520" y="152400"/>
                    <a:pt x="85090" y="153670"/>
                    <a:pt x="72390" y="151130"/>
                  </a:cubicBezTo>
                  <a:cubicBezTo>
                    <a:pt x="54610" y="148590"/>
                    <a:pt x="22860" y="129540"/>
                    <a:pt x="11430" y="115570"/>
                  </a:cubicBezTo>
                  <a:cubicBezTo>
                    <a:pt x="3810" y="104140"/>
                    <a:pt x="0" y="93980"/>
                    <a:pt x="1270" y="80010"/>
                  </a:cubicBezTo>
                  <a:cubicBezTo>
                    <a:pt x="2540" y="62230"/>
                    <a:pt x="16510" y="29210"/>
                    <a:pt x="30480" y="15240"/>
                  </a:cubicBezTo>
                  <a:cubicBezTo>
                    <a:pt x="39370" y="6350"/>
                    <a:pt x="49530" y="1270"/>
                    <a:pt x="63500" y="1270"/>
                  </a:cubicBezTo>
                  <a:cubicBezTo>
                    <a:pt x="81280" y="0"/>
                    <a:pt x="130810" y="21590"/>
                    <a:pt x="130810" y="215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216592" y="6366510"/>
            <a:ext cx="189548" cy="189548"/>
            <a:chOff x="0" y="0"/>
            <a:chExt cx="252730" cy="252730"/>
          </a:xfrm>
        </p:grpSpPr>
        <p:sp>
          <p:nvSpPr>
            <p:cNvPr id="24" name="Freeform 24"/>
            <p:cNvSpPr/>
            <p:nvPr/>
          </p:nvSpPr>
          <p:spPr>
            <a:xfrm>
              <a:off x="50800" y="49530"/>
              <a:ext cx="148590" cy="154940"/>
            </a:xfrm>
            <a:custGeom>
              <a:avLst/>
              <a:gdLst/>
              <a:ahLst/>
              <a:cxnLst/>
              <a:rect l="l" t="t" r="r" b="b"/>
              <a:pathLst>
                <a:path w="148590" h="154940">
                  <a:moveTo>
                    <a:pt x="148590" y="53340"/>
                  </a:moveTo>
                  <a:cubicBezTo>
                    <a:pt x="146050" y="107950"/>
                    <a:pt x="123190" y="135890"/>
                    <a:pt x="107950" y="146050"/>
                  </a:cubicBezTo>
                  <a:cubicBezTo>
                    <a:pt x="96520" y="152400"/>
                    <a:pt x="85090" y="154940"/>
                    <a:pt x="72390" y="152400"/>
                  </a:cubicBezTo>
                  <a:cubicBezTo>
                    <a:pt x="53340" y="148590"/>
                    <a:pt x="22860" y="130810"/>
                    <a:pt x="11430" y="115570"/>
                  </a:cubicBezTo>
                  <a:cubicBezTo>
                    <a:pt x="2540" y="105410"/>
                    <a:pt x="0" y="93980"/>
                    <a:pt x="0" y="81280"/>
                  </a:cubicBezTo>
                  <a:cubicBezTo>
                    <a:pt x="1270" y="62230"/>
                    <a:pt x="16510" y="29210"/>
                    <a:pt x="29210" y="16510"/>
                  </a:cubicBezTo>
                  <a:cubicBezTo>
                    <a:pt x="39370" y="7620"/>
                    <a:pt x="49530" y="2540"/>
                    <a:pt x="62230" y="1270"/>
                  </a:cubicBezTo>
                  <a:cubicBezTo>
                    <a:pt x="81280" y="0"/>
                    <a:pt x="130810" y="22860"/>
                    <a:pt x="130810" y="228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216592" y="6270960"/>
            <a:ext cx="613922" cy="570196"/>
            <a:chOff x="0" y="0"/>
            <a:chExt cx="161691" cy="1501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61691" cy="150175"/>
            </a:xfrm>
            <a:custGeom>
              <a:avLst/>
              <a:gdLst/>
              <a:ahLst/>
              <a:cxnLst/>
              <a:rect l="l" t="t" r="r" b="b"/>
              <a:pathLst>
                <a:path w="161691" h="150175">
                  <a:moveTo>
                    <a:pt x="0" y="0"/>
                  </a:moveTo>
                  <a:lnTo>
                    <a:pt x="161691" y="0"/>
                  </a:lnTo>
                  <a:lnTo>
                    <a:pt x="161691" y="150175"/>
                  </a:lnTo>
                  <a:lnTo>
                    <a:pt x="0" y="150175"/>
                  </a:lnTo>
                  <a:close/>
                </a:path>
              </a:pathLst>
            </a:custGeom>
            <a:solidFill>
              <a:srgbClr val="EFE1B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28575"/>
              <a:ext cx="161691" cy="178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28700" y="1617726"/>
            <a:ext cx="1615034" cy="764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47"/>
              </a:lnSpc>
            </a:pPr>
            <a:r>
              <a:rPr lang="en-US" sz="6799" b="1" spc="-339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P</a:t>
            </a:r>
          </a:p>
          <a:p>
            <a:pPr algn="ctr">
              <a:lnSpc>
                <a:spcPts val="7547"/>
              </a:lnSpc>
            </a:pPr>
            <a:r>
              <a:rPr lang="en-US" sz="6799" b="1" spc="-339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I</a:t>
            </a:r>
          </a:p>
          <a:p>
            <a:pPr algn="ctr">
              <a:lnSpc>
                <a:spcPts val="7547"/>
              </a:lnSpc>
            </a:pPr>
            <a:r>
              <a:rPr lang="en-US" sz="6799" b="1" spc="-339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P</a:t>
            </a:r>
          </a:p>
          <a:p>
            <a:pPr algn="ctr">
              <a:lnSpc>
                <a:spcPts val="7547"/>
              </a:lnSpc>
            </a:pPr>
            <a:r>
              <a:rPr lang="en-US" sz="6799" b="1" spc="-339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E</a:t>
            </a:r>
          </a:p>
          <a:p>
            <a:pPr algn="ctr">
              <a:lnSpc>
                <a:spcPts val="7547"/>
              </a:lnSpc>
            </a:pPr>
            <a:r>
              <a:rPr lang="en-US" sz="6799" b="1" spc="-339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L</a:t>
            </a:r>
          </a:p>
          <a:p>
            <a:pPr algn="ctr">
              <a:lnSpc>
                <a:spcPts val="7547"/>
              </a:lnSpc>
            </a:pPr>
            <a:r>
              <a:rPr lang="en-US" sz="6799" b="1" spc="-339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I</a:t>
            </a:r>
          </a:p>
          <a:p>
            <a:pPr algn="ctr">
              <a:lnSpc>
                <a:spcPts val="7547"/>
              </a:lnSpc>
            </a:pPr>
            <a:r>
              <a:rPr lang="en-US" sz="6799" b="1" spc="-339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N</a:t>
            </a:r>
          </a:p>
          <a:p>
            <a:pPr marL="0" lvl="0" indent="0" algn="ctr">
              <a:lnSpc>
                <a:spcPts val="7547"/>
              </a:lnSpc>
            </a:pPr>
            <a:r>
              <a:rPr lang="en-US" sz="6799" b="1" spc="-339" dirty="0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E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3583305" y="7129927"/>
            <a:ext cx="613922" cy="570196"/>
            <a:chOff x="0" y="0"/>
            <a:chExt cx="161691" cy="1501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61691" cy="150175"/>
            </a:xfrm>
            <a:custGeom>
              <a:avLst/>
              <a:gdLst/>
              <a:ahLst/>
              <a:cxnLst/>
              <a:rect l="l" t="t" r="r" b="b"/>
              <a:pathLst>
                <a:path w="161691" h="150175">
                  <a:moveTo>
                    <a:pt x="0" y="0"/>
                  </a:moveTo>
                  <a:lnTo>
                    <a:pt x="161691" y="0"/>
                  </a:lnTo>
                  <a:lnTo>
                    <a:pt x="161691" y="150175"/>
                  </a:lnTo>
                  <a:lnTo>
                    <a:pt x="0" y="150175"/>
                  </a:lnTo>
                  <a:close/>
                </a:path>
              </a:pathLst>
            </a:custGeom>
            <a:solidFill>
              <a:srgbClr val="EFE1B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161691" cy="178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723023" y="7129927"/>
            <a:ext cx="613922" cy="570196"/>
            <a:chOff x="0" y="0"/>
            <a:chExt cx="161691" cy="1501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61691" cy="150175"/>
            </a:xfrm>
            <a:custGeom>
              <a:avLst/>
              <a:gdLst/>
              <a:ahLst/>
              <a:cxnLst/>
              <a:rect l="l" t="t" r="r" b="b"/>
              <a:pathLst>
                <a:path w="161691" h="150175">
                  <a:moveTo>
                    <a:pt x="0" y="0"/>
                  </a:moveTo>
                  <a:lnTo>
                    <a:pt x="161691" y="0"/>
                  </a:lnTo>
                  <a:lnTo>
                    <a:pt x="161691" y="150175"/>
                  </a:lnTo>
                  <a:lnTo>
                    <a:pt x="0" y="150175"/>
                  </a:lnTo>
                  <a:close/>
                </a:path>
              </a:pathLst>
            </a:custGeom>
            <a:solidFill>
              <a:srgbClr val="EFE1B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161691" cy="178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8109101" y="6360795"/>
            <a:ext cx="613922" cy="570196"/>
            <a:chOff x="0" y="0"/>
            <a:chExt cx="161691" cy="15017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61691" cy="150175"/>
            </a:xfrm>
            <a:custGeom>
              <a:avLst/>
              <a:gdLst/>
              <a:ahLst/>
              <a:cxnLst/>
              <a:rect l="l" t="t" r="r" b="b"/>
              <a:pathLst>
                <a:path w="161691" h="150175">
                  <a:moveTo>
                    <a:pt x="0" y="0"/>
                  </a:moveTo>
                  <a:lnTo>
                    <a:pt x="161691" y="0"/>
                  </a:lnTo>
                  <a:lnTo>
                    <a:pt x="161691" y="150175"/>
                  </a:lnTo>
                  <a:lnTo>
                    <a:pt x="0" y="150175"/>
                  </a:lnTo>
                  <a:close/>
                </a:path>
              </a:pathLst>
            </a:custGeom>
            <a:solidFill>
              <a:srgbClr val="EFE1B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28575"/>
              <a:ext cx="161691" cy="178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286701" y="7964899"/>
            <a:ext cx="414386" cy="275063"/>
            <a:chOff x="0" y="0"/>
            <a:chExt cx="109139" cy="7244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9139" cy="72445"/>
            </a:xfrm>
            <a:custGeom>
              <a:avLst/>
              <a:gdLst/>
              <a:ahLst/>
              <a:cxnLst/>
              <a:rect l="l" t="t" r="r" b="b"/>
              <a:pathLst>
                <a:path w="109139" h="72445">
                  <a:moveTo>
                    <a:pt x="0" y="0"/>
                  </a:moveTo>
                  <a:lnTo>
                    <a:pt x="109139" y="0"/>
                  </a:lnTo>
                  <a:lnTo>
                    <a:pt x="109139" y="72445"/>
                  </a:lnTo>
                  <a:lnTo>
                    <a:pt x="0" y="72445"/>
                  </a:lnTo>
                  <a:close/>
                </a:path>
              </a:pathLst>
            </a:custGeom>
            <a:solidFill>
              <a:srgbClr val="EFE1B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28575"/>
              <a:ext cx="109139" cy="1010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7879972" y="8716679"/>
            <a:ext cx="613922" cy="570196"/>
            <a:chOff x="0" y="0"/>
            <a:chExt cx="161691" cy="15017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61691" cy="150175"/>
            </a:xfrm>
            <a:custGeom>
              <a:avLst/>
              <a:gdLst/>
              <a:ahLst/>
              <a:cxnLst/>
              <a:rect l="l" t="t" r="r" b="b"/>
              <a:pathLst>
                <a:path w="161691" h="150175">
                  <a:moveTo>
                    <a:pt x="0" y="0"/>
                  </a:moveTo>
                  <a:lnTo>
                    <a:pt x="161691" y="0"/>
                  </a:lnTo>
                  <a:lnTo>
                    <a:pt x="161691" y="150175"/>
                  </a:lnTo>
                  <a:lnTo>
                    <a:pt x="0" y="150175"/>
                  </a:lnTo>
                  <a:close/>
                </a:path>
              </a:pathLst>
            </a:custGeom>
            <a:solidFill>
              <a:srgbClr val="EFE1B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28575"/>
              <a:ext cx="161691" cy="178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3247029" y="6270960"/>
            <a:ext cx="613922" cy="570196"/>
            <a:chOff x="0" y="0"/>
            <a:chExt cx="161691" cy="15017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61691" cy="150175"/>
            </a:xfrm>
            <a:custGeom>
              <a:avLst/>
              <a:gdLst/>
              <a:ahLst/>
              <a:cxnLst/>
              <a:rect l="l" t="t" r="r" b="b"/>
              <a:pathLst>
                <a:path w="161691" h="150175">
                  <a:moveTo>
                    <a:pt x="0" y="0"/>
                  </a:moveTo>
                  <a:lnTo>
                    <a:pt x="161691" y="0"/>
                  </a:lnTo>
                  <a:lnTo>
                    <a:pt x="161691" y="150175"/>
                  </a:lnTo>
                  <a:lnTo>
                    <a:pt x="0" y="150175"/>
                  </a:lnTo>
                  <a:close/>
                </a:path>
              </a:pathLst>
            </a:custGeom>
            <a:solidFill>
              <a:srgbClr val="EFE1B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28575"/>
              <a:ext cx="161691" cy="178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3381256" y="8864246"/>
            <a:ext cx="414386" cy="275063"/>
            <a:chOff x="0" y="0"/>
            <a:chExt cx="109139" cy="7244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09139" cy="72445"/>
            </a:xfrm>
            <a:custGeom>
              <a:avLst/>
              <a:gdLst/>
              <a:ahLst/>
              <a:cxnLst/>
              <a:rect l="l" t="t" r="r" b="b"/>
              <a:pathLst>
                <a:path w="109139" h="72445">
                  <a:moveTo>
                    <a:pt x="0" y="0"/>
                  </a:moveTo>
                  <a:lnTo>
                    <a:pt x="109139" y="0"/>
                  </a:lnTo>
                  <a:lnTo>
                    <a:pt x="109139" y="72445"/>
                  </a:lnTo>
                  <a:lnTo>
                    <a:pt x="0" y="72445"/>
                  </a:lnTo>
                  <a:close/>
                </a:path>
              </a:pathLst>
            </a:custGeom>
            <a:solidFill>
              <a:srgbClr val="EFE1B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28575"/>
              <a:ext cx="109139" cy="1010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2777480" y="7964899"/>
            <a:ext cx="414386" cy="275063"/>
            <a:chOff x="0" y="0"/>
            <a:chExt cx="109139" cy="7244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09139" cy="72445"/>
            </a:xfrm>
            <a:custGeom>
              <a:avLst/>
              <a:gdLst/>
              <a:ahLst/>
              <a:cxnLst/>
              <a:rect l="l" t="t" r="r" b="b"/>
              <a:pathLst>
                <a:path w="109139" h="72445">
                  <a:moveTo>
                    <a:pt x="0" y="0"/>
                  </a:moveTo>
                  <a:lnTo>
                    <a:pt x="109139" y="0"/>
                  </a:lnTo>
                  <a:lnTo>
                    <a:pt x="109139" y="72445"/>
                  </a:lnTo>
                  <a:lnTo>
                    <a:pt x="0" y="72445"/>
                  </a:lnTo>
                  <a:close/>
                </a:path>
              </a:pathLst>
            </a:custGeom>
            <a:solidFill>
              <a:srgbClr val="EFE1B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28575"/>
              <a:ext cx="109139" cy="1010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2984673" y="7139962"/>
            <a:ext cx="535915" cy="410095"/>
            <a:chOff x="0" y="0"/>
            <a:chExt cx="141146" cy="108008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41146" cy="108008"/>
            </a:xfrm>
            <a:custGeom>
              <a:avLst/>
              <a:gdLst/>
              <a:ahLst/>
              <a:cxnLst/>
              <a:rect l="l" t="t" r="r" b="b"/>
              <a:pathLst>
                <a:path w="141146" h="108008">
                  <a:moveTo>
                    <a:pt x="0" y="0"/>
                  </a:moveTo>
                  <a:lnTo>
                    <a:pt x="141146" y="0"/>
                  </a:lnTo>
                  <a:lnTo>
                    <a:pt x="141146" y="108008"/>
                  </a:lnTo>
                  <a:lnTo>
                    <a:pt x="0" y="108008"/>
                  </a:lnTo>
                  <a:close/>
                </a:path>
              </a:pathLst>
            </a:custGeom>
            <a:solidFill>
              <a:srgbClr val="EFE1B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28575"/>
              <a:ext cx="141146" cy="136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2966870" y="6323752"/>
            <a:ext cx="414386" cy="275063"/>
            <a:chOff x="0" y="0"/>
            <a:chExt cx="109139" cy="72445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09139" cy="72445"/>
            </a:xfrm>
            <a:custGeom>
              <a:avLst/>
              <a:gdLst/>
              <a:ahLst/>
              <a:cxnLst/>
              <a:rect l="l" t="t" r="r" b="b"/>
              <a:pathLst>
                <a:path w="109139" h="72445">
                  <a:moveTo>
                    <a:pt x="0" y="0"/>
                  </a:moveTo>
                  <a:lnTo>
                    <a:pt x="109139" y="0"/>
                  </a:lnTo>
                  <a:lnTo>
                    <a:pt x="109139" y="72445"/>
                  </a:lnTo>
                  <a:lnTo>
                    <a:pt x="0" y="72445"/>
                  </a:lnTo>
                  <a:close/>
                </a:path>
              </a:pathLst>
            </a:custGeom>
            <a:solidFill>
              <a:srgbClr val="EFE1B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28575"/>
              <a:ext cx="109139" cy="1010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9" name="Freeform 59"/>
          <p:cNvSpPr/>
          <p:nvPr/>
        </p:nvSpPr>
        <p:spPr>
          <a:xfrm>
            <a:off x="16515316" y="485775"/>
            <a:ext cx="1258334" cy="1258334"/>
          </a:xfrm>
          <a:custGeom>
            <a:avLst/>
            <a:gdLst/>
            <a:ahLst/>
            <a:cxnLst/>
            <a:rect l="l" t="t" r="r" b="b"/>
            <a:pathLst>
              <a:path w="1258334" h="1258334">
                <a:moveTo>
                  <a:pt x="0" y="0"/>
                </a:moveTo>
                <a:lnTo>
                  <a:pt x="1258334" y="0"/>
                </a:lnTo>
                <a:lnTo>
                  <a:pt x="1258334" y="1258334"/>
                </a:lnTo>
                <a:lnTo>
                  <a:pt x="0" y="12583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5F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89907" y="4556181"/>
            <a:ext cx="7563495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49"/>
              </a:lnSpc>
            </a:pPr>
            <a:r>
              <a:rPr lang="en-US" sz="2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 believe that these factors have significant effects on the biomarkers!</a:t>
            </a:r>
          </a:p>
        </p:txBody>
      </p:sp>
      <p:sp>
        <p:nvSpPr>
          <p:cNvPr id="3" name="Freeform 3"/>
          <p:cNvSpPr/>
          <p:nvPr/>
        </p:nvSpPr>
        <p:spPr>
          <a:xfrm rot="2027352">
            <a:off x="10685918" y="1819408"/>
            <a:ext cx="2795820" cy="2523228"/>
          </a:xfrm>
          <a:custGeom>
            <a:avLst/>
            <a:gdLst/>
            <a:ahLst/>
            <a:cxnLst/>
            <a:rect l="l" t="t" r="r" b="b"/>
            <a:pathLst>
              <a:path w="2795820" h="2523228">
                <a:moveTo>
                  <a:pt x="0" y="0"/>
                </a:moveTo>
                <a:lnTo>
                  <a:pt x="2795821" y="0"/>
                </a:lnTo>
                <a:lnTo>
                  <a:pt x="2795821" y="2523228"/>
                </a:lnTo>
                <a:lnTo>
                  <a:pt x="0" y="2523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5516" y="1392795"/>
            <a:ext cx="10619062" cy="8398713"/>
          </a:xfrm>
          <a:custGeom>
            <a:avLst/>
            <a:gdLst/>
            <a:ahLst/>
            <a:cxnLst/>
            <a:rect l="l" t="t" r="r" b="b"/>
            <a:pathLst>
              <a:path w="10619062" h="8398713">
                <a:moveTo>
                  <a:pt x="0" y="0"/>
                </a:moveTo>
                <a:lnTo>
                  <a:pt x="10619062" y="0"/>
                </a:lnTo>
                <a:lnTo>
                  <a:pt x="10619062" y="8398712"/>
                </a:lnTo>
                <a:lnTo>
                  <a:pt x="0" y="8398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298093" y="1255076"/>
            <a:ext cx="8961207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</a:pPr>
            <a:r>
              <a:rPr lang="en-US" sz="8499" b="1" spc="-424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Predictions</a:t>
            </a:r>
          </a:p>
        </p:txBody>
      </p:sp>
      <p:sp>
        <p:nvSpPr>
          <p:cNvPr id="6" name="Freeform 6"/>
          <p:cNvSpPr/>
          <p:nvPr/>
        </p:nvSpPr>
        <p:spPr>
          <a:xfrm>
            <a:off x="275516" y="399533"/>
            <a:ext cx="1258334" cy="1258334"/>
          </a:xfrm>
          <a:custGeom>
            <a:avLst/>
            <a:gdLst/>
            <a:ahLst/>
            <a:cxnLst/>
            <a:rect l="l" t="t" r="r" b="b"/>
            <a:pathLst>
              <a:path w="1258334" h="1258334">
                <a:moveTo>
                  <a:pt x="0" y="0"/>
                </a:moveTo>
                <a:lnTo>
                  <a:pt x="1258334" y="0"/>
                </a:lnTo>
                <a:lnTo>
                  <a:pt x="1258334" y="1258334"/>
                </a:lnTo>
                <a:lnTo>
                  <a:pt x="0" y="12583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738513">
            <a:off x="8370845" y="1908750"/>
            <a:ext cx="5075851" cy="1478341"/>
          </a:xfrm>
          <a:custGeom>
            <a:avLst/>
            <a:gdLst/>
            <a:ahLst/>
            <a:cxnLst/>
            <a:rect l="l" t="t" r="r" b="b"/>
            <a:pathLst>
              <a:path w="5075851" h="1478341">
                <a:moveTo>
                  <a:pt x="0" y="0"/>
                </a:moveTo>
                <a:lnTo>
                  <a:pt x="5075851" y="0"/>
                </a:lnTo>
                <a:lnTo>
                  <a:pt x="5075851" y="1478341"/>
                </a:lnTo>
                <a:lnTo>
                  <a:pt x="0" y="1478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75886">
            <a:off x="11735950" y="7559120"/>
            <a:ext cx="2974820" cy="3023959"/>
          </a:xfrm>
          <a:custGeom>
            <a:avLst/>
            <a:gdLst/>
            <a:ahLst/>
            <a:cxnLst/>
            <a:rect l="l" t="t" r="r" b="b"/>
            <a:pathLst>
              <a:path w="2974820" h="3023959">
                <a:moveTo>
                  <a:pt x="0" y="0"/>
                </a:moveTo>
                <a:lnTo>
                  <a:pt x="2974820" y="0"/>
                </a:lnTo>
                <a:lnTo>
                  <a:pt x="2974820" y="3023959"/>
                </a:lnTo>
                <a:lnTo>
                  <a:pt x="0" y="30239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554406" y="1028700"/>
            <a:ext cx="601536" cy="1215224"/>
          </a:xfrm>
          <a:custGeom>
            <a:avLst/>
            <a:gdLst/>
            <a:ahLst/>
            <a:cxnLst/>
            <a:rect l="l" t="t" r="r" b="b"/>
            <a:pathLst>
              <a:path w="601536" h="1215224">
                <a:moveTo>
                  <a:pt x="0" y="0"/>
                </a:moveTo>
                <a:lnTo>
                  <a:pt x="601536" y="0"/>
                </a:lnTo>
                <a:lnTo>
                  <a:pt x="601536" y="1215224"/>
                </a:lnTo>
                <a:lnTo>
                  <a:pt x="0" y="12152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535165" y="2675612"/>
            <a:ext cx="9628932" cy="6582688"/>
          </a:xfrm>
          <a:custGeom>
            <a:avLst/>
            <a:gdLst/>
            <a:ahLst/>
            <a:cxnLst/>
            <a:rect l="l" t="t" r="r" b="b"/>
            <a:pathLst>
              <a:path w="9628932" h="6582688">
                <a:moveTo>
                  <a:pt x="0" y="0"/>
                </a:moveTo>
                <a:lnTo>
                  <a:pt x="9628931" y="0"/>
                </a:lnTo>
                <a:lnTo>
                  <a:pt x="9628931" y="6582688"/>
                </a:lnTo>
                <a:lnTo>
                  <a:pt x="0" y="65826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2953311"/>
            <a:ext cx="7707802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99"/>
              </a:lnSpc>
            </a:pPr>
            <a:r>
              <a:rPr lang="en-US" sz="8499" b="1" spc="-424">
                <a:solidFill>
                  <a:srgbClr val="00000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It Is</a:t>
            </a:r>
          </a:p>
        </p:txBody>
      </p:sp>
      <p:sp>
        <p:nvSpPr>
          <p:cNvPr id="7" name="TextBox 7"/>
          <p:cNvSpPr txBox="1"/>
          <p:nvPr/>
        </p:nvSpPr>
        <p:spPr>
          <a:xfrm rot="-67637">
            <a:off x="842174" y="4314588"/>
            <a:ext cx="7679493" cy="144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400"/>
              </a:lnSpc>
            </a:pPr>
            <a:r>
              <a:rPr lang="en-US" sz="9500" dirty="0">
                <a:solidFill>
                  <a:srgbClr val="000000"/>
                </a:solidFill>
                <a:latin typeface="Sedgwick Ave"/>
                <a:ea typeface="Sedgwick Ave"/>
                <a:cs typeface="Sedgwick Ave"/>
                <a:sym typeface="Sedgwick Ave"/>
              </a:rPr>
              <a:t>QA Time!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8684" y="6033817"/>
            <a:ext cx="4484762" cy="44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2"/>
              </a:lnSpc>
            </a:pPr>
            <a:r>
              <a:rPr lang="en-US" sz="267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What do you have in mind?</a:t>
            </a:r>
          </a:p>
        </p:txBody>
      </p:sp>
      <p:sp>
        <p:nvSpPr>
          <p:cNvPr id="9" name="Freeform 9"/>
          <p:cNvSpPr/>
          <p:nvPr/>
        </p:nvSpPr>
        <p:spPr>
          <a:xfrm>
            <a:off x="399533" y="377978"/>
            <a:ext cx="1258334" cy="1258334"/>
          </a:xfrm>
          <a:custGeom>
            <a:avLst/>
            <a:gdLst/>
            <a:ahLst/>
            <a:cxnLst/>
            <a:rect l="l" t="t" r="r" b="b"/>
            <a:pathLst>
              <a:path w="1258334" h="1258334">
                <a:moveTo>
                  <a:pt x="0" y="0"/>
                </a:moveTo>
                <a:lnTo>
                  <a:pt x="1258334" y="0"/>
                </a:lnTo>
                <a:lnTo>
                  <a:pt x="1258334" y="1258334"/>
                </a:lnTo>
                <a:lnTo>
                  <a:pt x="0" y="1258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120</Words>
  <Application>Microsoft Office PowerPoint</Application>
  <PresentationFormat>Custom</PresentationFormat>
  <Paragraphs>41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Open Sauce Semi-Bold</vt:lpstr>
      <vt:lpstr>Open Sauce</vt:lpstr>
      <vt:lpstr>Sedgwick Ave</vt:lpstr>
      <vt:lpstr>Open Sauce Bold</vt:lpstr>
      <vt:lpstr>DM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Stage-Wise Analysis of Gastric Cancer Biomarkers: Impact of BMI, Age, Sex &amp; Race</dc:title>
  <cp:lastModifiedBy>30303222103425</cp:lastModifiedBy>
  <cp:revision>5</cp:revision>
  <dcterms:created xsi:type="dcterms:W3CDTF">2006-08-16T00:00:00Z</dcterms:created>
  <dcterms:modified xsi:type="dcterms:W3CDTF">2024-10-11T18:00:04Z</dcterms:modified>
  <dc:identifier>DAGTDL9AamM</dc:identifier>
</cp:coreProperties>
</file>